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359322082492627E-2"/>
          <c:y val="5.6695324117062657E-2"/>
          <c:w val="0.62212128759886898"/>
          <c:h val="0.8866093517658747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gradFill flip="none" rotWithShape="1">
                <a:gsLst>
                  <a:gs pos="0">
                    <a:srgbClr val="990033">
                      <a:shade val="30000"/>
                      <a:satMod val="115000"/>
                    </a:srgbClr>
                  </a:gs>
                  <a:gs pos="50000">
                    <a:srgbClr val="990033">
                      <a:shade val="67500"/>
                      <a:satMod val="115000"/>
                    </a:srgbClr>
                  </a:gs>
                  <a:gs pos="100000">
                    <a:srgbClr val="990033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</c:spPr>
          </c:dPt>
          <c:cat>
            <c:strRef>
              <c:f>Sheet1!$A$2:$A$3</c:f>
              <c:strCache>
                <c:ptCount val="2"/>
                <c:pt idx="0">
                  <c:v>ženski spol</c:v>
                </c:pt>
                <c:pt idx="1">
                  <c:v>moški spol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28</c:v>
                </c:pt>
                <c:pt idx="1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555117835069534E-2"/>
          <c:y val="0.15661340446381458"/>
          <c:w val="0.54224848145867643"/>
          <c:h val="0.7598318360298501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explosion val="9"/>
            <c:spPr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</c:spPr>
          </c:dPt>
          <c:dPt>
            <c:idx val="1"/>
            <c:bubble3D val="0"/>
            <c:explosion val="30"/>
            <c:spPr>
              <a:gradFill flip="none" rotWithShape="1">
                <a:gsLst>
                  <a:gs pos="0">
                    <a:srgbClr val="990033">
                      <a:shade val="30000"/>
                      <a:satMod val="115000"/>
                    </a:srgbClr>
                  </a:gs>
                  <a:gs pos="50000">
                    <a:srgbClr val="990033">
                      <a:shade val="67500"/>
                      <a:satMod val="115000"/>
                    </a:srgbClr>
                  </a:gs>
                  <a:gs pos="100000">
                    <a:srgbClr val="990033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</c:spPr>
          </c:dPt>
          <c:dPt>
            <c:idx val="2"/>
            <c:bubble3D val="0"/>
            <c:explosion val="6"/>
            <c:spPr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</c:spPr>
          </c:dPt>
          <c:cat>
            <c:strRef>
              <c:f>Sheet1!$A$2:$A$4</c:f>
              <c:strCache>
                <c:ptCount val="3"/>
                <c:pt idx="0">
                  <c:v>mala podjetja</c:v>
                </c:pt>
                <c:pt idx="1">
                  <c:v>srednja podjetja</c:v>
                </c:pt>
                <c:pt idx="2">
                  <c:v>velika podjetja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</c:v>
                </c:pt>
                <c:pt idx="1">
                  <c:v>16</c:v>
                </c:pt>
                <c:pt idx="2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7C25B2-40AB-4D1C-B298-48741FDC8B9E}" type="doc">
      <dgm:prSet loTypeId="urn:microsoft.com/office/officeart/2005/8/layout/orgChart1" loCatId="hierarchy" qsTypeId="urn:microsoft.com/office/officeart/2005/8/quickstyle/3d4" qsCatId="3D" csTypeId="urn:microsoft.com/office/officeart/2005/8/colors/accent2_5" csCatId="accent2" phldr="1"/>
      <dgm:spPr/>
    </dgm:pt>
    <dgm:pt modelId="{B46E4700-626A-4308-A465-3EE5B557CE2D}">
      <dgm:prSet custT="1"/>
      <dgm:spPr>
        <a:solidFill>
          <a:schemeClr val="accent1">
            <a:alpha val="8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600" b="0" i="0" u="none" strike="noStrike" cap="none" normalizeH="0" baseline="0" dirty="0" smtClean="0">
              <a:ln/>
              <a:effectLst/>
              <a:latin typeface="Arial" charset="0"/>
            </a:rPr>
            <a:t>OBČNI ZBOR</a:t>
          </a:r>
        </a:p>
      </dgm:t>
    </dgm:pt>
    <dgm:pt modelId="{4AD69967-E483-4982-8364-F98A4D5CB24D}" type="parTrans" cxnId="{2D428E6D-E6CD-4C56-B168-A4A4F61274A2}">
      <dgm:prSet/>
      <dgm:spPr/>
      <dgm:t>
        <a:bodyPr/>
        <a:lstStyle/>
        <a:p>
          <a:endParaRPr lang="sl-SI"/>
        </a:p>
      </dgm:t>
    </dgm:pt>
    <dgm:pt modelId="{9387829F-95BC-406A-9CC0-1E540E598CC8}" type="sibTrans" cxnId="{2D428E6D-E6CD-4C56-B168-A4A4F61274A2}">
      <dgm:prSet/>
      <dgm:spPr/>
      <dgm:t>
        <a:bodyPr/>
        <a:lstStyle/>
        <a:p>
          <a:endParaRPr lang="sl-SI"/>
        </a:p>
      </dgm:t>
    </dgm:pt>
    <dgm:pt modelId="{741CAFA5-040E-4FAB-BEDC-9A598985811B}" type="asst">
      <dgm:prSet custT="1"/>
      <dgm:spPr>
        <a:solidFill>
          <a:schemeClr val="accent1">
            <a:alpha val="9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cap="none" normalizeH="0" baseline="0" dirty="0" smtClean="0">
              <a:ln/>
              <a:effectLst/>
              <a:latin typeface="Arial" charset="0"/>
            </a:rPr>
            <a:t>Upravni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cap="none" normalizeH="0" baseline="0" dirty="0" smtClean="0">
              <a:ln/>
              <a:effectLst/>
              <a:latin typeface="Arial" charset="0"/>
            </a:rPr>
            <a:t>odbor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200" b="0" i="0" u="none" strike="noStrike" cap="none" normalizeH="0" baseline="0" dirty="0" smtClean="0">
              <a:ln/>
              <a:effectLst/>
              <a:latin typeface="Arial" charset="0"/>
            </a:rPr>
            <a:t>(30 članov)</a:t>
          </a:r>
        </a:p>
      </dgm:t>
    </dgm:pt>
    <dgm:pt modelId="{9B28E63F-CCC0-4E75-9EDD-DD5585648F30}" type="parTrans" cxnId="{06DA8591-2BE4-4F7D-9BC4-CD7B840FE5C9}">
      <dgm:prSet/>
      <dgm:spPr/>
      <dgm:t>
        <a:bodyPr/>
        <a:lstStyle/>
        <a:p>
          <a:endParaRPr lang="sl-SI"/>
        </a:p>
      </dgm:t>
    </dgm:pt>
    <dgm:pt modelId="{69B1C947-7E9F-467F-B3E1-0B967BFA2CAC}" type="sibTrans" cxnId="{06DA8591-2BE4-4F7D-9BC4-CD7B840FE5C9}">
      <dgm:prSet/>
      <dgm:spPr/>
      <dgm:t>
        <a:bodyPr/>
        <a:lstStyle/>
        <a:p>
          <a:endParaRPr lang="sl-SI"/>
        </a:p>
      </dgm:t>
    </dgm:pt>
    <dgm:pt modelId="{16C91448-B6D8-49D2-B8CE-C61244F6C104}" type="asst">
      <dgm:prSet custT="1"/>
      <dgm:spPr>
        <a:solidFill>
          <a:schemeClr val="accent1">
            <a:alpha val="9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cap="none" normalizeH="0" baseline="0" dirty="0" smtClean="0">
              <a:ln/>
              <a:effectLst/>
              <a:latin typeface="Arial" charset="0"/>
            </a:rPr>
            <a:t>Nadzorni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cap="none" normalizeH="0" baseline="0" dirty="0" smtClean="0">
              <a:ln/>
              <a:effectLst/>
              <a:latin typeface="Arial" charset="0"/>
            </a:rPr>
            <a:t>odbor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200" b="0" i="0" u="none" strike="noStrike" cap="none" normalizeH="0" baseline="0" dirty="0" smtClean="0">
              <a:ln/>
              <a:effectLst/>
              <a:latin typeface="Arial" charset="0"/>
            </a:rPr>
            <a:t>(3 člani)</a:t>
          </a:r>
        </a:p>
      </dgm:t>
    </dgm:pt>
    <dgm:pt modelId="{9EC0EECC-88A1-4DC1-9EA9-1296288C25E2}" type="parTrans" cxnId="{9CF846B9-8B7C-481B-91E1-D66CBE204494}">
      <dgm:prSet/>
      <dgm:spPr/>
      <dgm:t>
        <a:bodyPr/>
        <a:lstStyle/>
        <a:p>
          <a:endParaRPr lang="sl-SI"/>
        </a:p>
      </dgm:t>
    </dgm:pt>
    <dgm:pt modelId="{011B9737-189C-4B5A-9540-D9712BB7176A}" type="sibTrans" cxnId="{9CF846B9-8B7C-481B-91E1-D66CBE204494}">
      <dgm:prSet/>
      <dgm:spPr/>
      <dgm:t>
        <a:bodyPr/>
        <a:lstStyle/>
        <a:p>
          <a:endParaRPr lang="sl-SI"/>
        </a:p>
      </dgm:t>
    </dgm:pt>
    <dgm:pt modelId="{43B1AF67-765D-48C1-AEB7-FB6238BE15C5}" type="asst">
      <dgm:prSet custT="1"/>
      <dgm:spPr>
        <a:solidFill>
          <a:schemeClr val="accent1"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cap="none" normalizeH="0" baseline="0" dirty="0" smtClean="0">
              <a:ln/>
              <a:effectLst/>
              <a:latin typeface="Arial" charset="0"/>
            </a:rPr>
            <a:t>Častno razsodišče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200" b="0" i="0" u="none" strike="noStrike" cap="none" normalizeH="0" baseline="0" dirty="0" smtClean="0">
              <a:ln/>
              <a:effectLst/>
              <a:latin typeface="Arial" charset="0"/>
            </a:rPr>
            <a:t>(5 članov)</a:t>
          </a:r>
        </a:p>
      </dgm:t>
    </dgm:pt>
    <dgm:pt modelId="{D9D3741C-C97C-46AF-A2E3-7EF77B729F97}" type="parTrans" cxnId="{1C0906C7-D166-4288-9D64-78946E0C96CA}">
      <dgm:prSet/>
      <dgm:spPr/>
      <dgm:t>
        <a:bodyPr/>
        <a:lstStyle/>
        <a:p>
          <a:endParaRPr lang="sl-SI"/>
        </a:p>
      </dgm:t>
    </dgm:pt>
    <dgm:pt modelId="{65EDA959-9CC9-499B-A846-315926EC529B}" type="sibTrans" cxnId="{1C0906C7-D166-4288-9D64-78946E0C96CA}">
      <dgm:prSet/>
      <dgm:spPr/>
      <dgm:t>
        <a:bodyPr/>
        <a:lstStyle/>
        <a:p>
          <a:endParaRPr lang="sl-SI"/>
        </a:p>
      </dgm:t>
    </dgm:pt>
    <dgm:pt modelId="{C4E024E3-A0F0-A345-90CF-51BB00FE1E94}" type="asst">
      <dgm:prSet custT="1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en-US" sz="2000" dirty="0" err="1" smtClean="0">
              <a:latin typeface="Arial" pitchFamily="34" charset="0"/>
              <a:cs typeface="Arial" pitchFamily="34" charset="0"/>
            </a:rPr>
            <a:t>Predsednik</a:t>
          </a:r>
          <a:endParaRPr lang="en-US" sz="2000" dirty="0">
            <a:latin typeface="Arial" pitchFamily="34" charset="0"/>
            <a:cs typeface="Arial" pitchFamily="34" charset="0"/>
          </a:endParaRPr>
        </a:p>
      </dgm:t>
    </dgm:pt>
    <dgm:pt modelId="{CF780F95-F61E-C843-8203-460D4AF9C1DD}" type="parTrans" cxnId="{82A58D31-57FD-384E-9D38-25E7047EBA7E}">
      <dgm:prSet/>
      <dgm:spPr/>
      <dgm:t>
        <a:bodyPr/>
        <a:lstStyle/>
        <a:p>
          <a:endParaRPr lang="en-US"/>
        </a:p>
      </dgm:t>
    </dgm:pt>
    <dgm:pt modelId="{11D67B79-650F-1E4A-B69A-A23953221A88}" type="sibTrans" cxnId="{82A58D31-57FD-384E-9D38-25E7047EBA7E}">
      <dgm:prSet/>
      <dgm:spPr/>
      <dgm:t>
        <a:bodyPr/>
        <a:lstStyle/>
        <a:p>
          <a:endParaRPr lang="en-US"/>
        </a:p>
      </dgm:t>
    </dgm:pt>
    <dgm:pt modelId="{7522B3FB-6FAB-4E67-88F1-57B42DDCC0E5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l-SI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4847C0F2-C109-408E-9390-6B1D8391C4AF}" type="sibTrans" cxnId="{61ACDE38-9D36-458F-B721-CDC4D7FE9479}">
      <dgm:prSet/>
      <dgm:spPr/>
      <dgm:t>
        <a:bodyPr/>
        <a:lstStyle/>
        <a:p>
          <a:endParaRPr lang="sl-SI"/>
        </a:p>
      </dgm:t>
    </dgm:pt>
    <dgm:pt modelId="{0B7CBAA0-D0CE-4C9C-8BE3-0280CF67673A}" type="parTrans" cxnId="{61ACDE38-9D36-458F-B721-CDC4D7FE9479}">
      <dgm:prSet/>
      <dgm:spPr/>
      <dgm:t>
        <a:bodyPr/>
        <a:lstStyle/>
        <a:p>
          <a:endParaRPr lang="sl-SI"/>
        </a:p>
      </dgm:t>
    </dgm:pt>
    <dgm:pt modelId="{865BF456-3544-4233-847B-155E90D0FC2A}">
      <dgm:prSet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l-SI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8AB93824-80C9-492E-AC26-5DB9034C44A1}" type="sibTrans" cxnId="{E23B6388-1583-4D25-AAE8-C62A1A64D1E4}">
      <dgm:prSet/>
      <dgm:spPr/>
      <dgm:t>
        <a:bodyPr/>
        <a:lstStyle/>
        <a:p>
          <a:endParaRPr lang="sl-SI"/>
        </a:p>
      </dgm:t>
    </dgm:pt>
    <dgm:pt modelId="{60E1023B-EC12-4BD0-9725-AAC0A2EC5835}" type="parTrans" cxnId="{E23B6388-1583-4D25-AAE8-C62A1A64D1E4}">
      <dgm:prSet/>
      <dgm:spPr/>
      <dgm:t>
        <a:bodyPr/>
        <a:lstStyle/>
        <a:p>
          <a:endParaRPr lang="sl-SI"/>
        </a:p>
      </dgm:t>
    </dgm:pt>
    <dgm:pt modelId="{009E32B3-1FC9-44FB-9BFE-B99CF1F13C71}">
      <dgm:prSet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l-SI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38ECEB63-57C6-4FD6-9255-1AD6F0A758D1}" type="sibTrans" cxnId="{00859B64-A91D-44FA-A4F8-2FC87F8EBDC6}">
      <dgm:prSet/>
      <dgm:spPr/>
      <dgm:t>
        <a:bodyPr/>
        <a:lstStyle/>
        <a:p>
          <a:endParaRPr lang="sl-SI"/>
        </a:p>
      </dgm:t>
    </dgm:pt>
    <dgm:pt modelId="{FD3C2D69-D039-4562-8A64-296476D2BA39}" type="parTrans" cxnId="{00859B64-A91D-44FA-A4F8-2FC87F8EBDC6}">
      <dgm:prSet/>
      <dgm:spPr/>
      <dgm:t>
        <a:bodyPr/>
        <a:lstStyle/>
        <a:p>
          <a:endParaRPr lang="sl-SI"/>
        </a:p>
      </dgm:t>
    </dgm:pt>
    <dgm:pt modelId="{FF2B19FA-5B85-48C0-A9B4-9387798A72E3}" type="pres">
      <dgm:prSet presAssocID="{B27C25B2-40AB-4D1C-B298-48741FDC8B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4DD7A96-3145-4EC9-BCE3-9D002C7452BC}" type="pres">
      <dgm:prSet presAssocID="{B46E4700-626A-4308-A465-3EE5B557CE2D}" presName="hierRoot1" presStyleCnt="0">
        <dgm:presLayoutVars>
          <dgm:hierBranch/>
        </dgm:presLayoutVars>
      </dgm:prSet>
      <dgm:spPr/>
    </dgm:pt>
    <dgm:pt modelId="{412E3619-AEDE-47EF-954A-FB3C5F65A46F}" type="pres">
      <dgm:prSet presAssocID="{B46E4700-626A-4308-A465-3EE5B557CE2D}" presName="rootComposite1" presStyleCnt="0"/>
      <dgm:spPr/>
    </dgm:pt>
    <dgm:pt modelId="{10E372F1-AA88-4064-9B89-3EF558C1AFCB}" type="pres">
      <dgm:prSet presAssocID="{B46E4700-626A-4308-A465-3EE5B557CE2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8ADAC59A-9BB2-4055-90FC-86DB46486C4A}" type="pres">
      <dgm:prSet presAssocID="{B46E4700-626A-4308-A465-3EE5B557CE2D}" presName="rootConnector1" presStyleLbl="node1" presStyleIdx="0" presStyleCnt="0"/>
      <dgm:spPr/>
      <dgm:t>
        <a:bodyPr/>
        <a:lstStyle/>
        <a:p>
          <a:endParaRPr lang="sl-SI"/>
        </a:p>
      </dgm:t>
    </dgm:pt>
    <dgm:pt modelId="{634680EA-A15F-4CDB-A4DC-0247F4A331ED}" type="pres">
      <dgm:prSet presAssocID="{B46E4700-626A-4308-A465-3EE5B557CE2D}" presName="hierChild2" presStyleCnt="0"/>
      <dgm:spPr/>
    </dgm:pt>
    <dgm:pt modelId="{3DFAAC6D-C0CB-4CDE-BEF8-1929C4257C7A}" type="pres">
      <dgm:prSet presAssocID="{FD3C2D69-D039-4562-8A64-296476D2BA39}" presName="Name35" presStyleLbl="parChTrans1D2" presStyleIdx="0" presStyleCnt="7"/>
      <dgm:spPr/>
      <dgm:t>
        <a:bodyPr/>
        <a:lstStyle/>
        <a:p>
          <a:endParaRPr lang="sl-SI"/>
        </a:p>
      </dgm:t>
    </dgm:pt>
    <dgm:pt modelId="{55CAE258-EA2C-44AC-8345-091C3F0FAFF9}" type="pres">
      <dgm:prSet presAssocID="{009E32B3-1FC9-44FB-9BFE-B99CF1F13C71}" presName="hierRoot2" presStyleCnt="0">
        <dgm:presLayoutVars>
          <dgm:hierBranch/>
        </dgm:presLayoutVars>
      </dgm:prSet>
      <dgm:spPr/>
    </dgm:pt>
    <dgm:pt modelId="{B52AF396-8A19-4E41-8B0C-FFF45549D32E}" type="pres">
      <dgm:prSet presAssocID="{009E32B3-1FC9-44FB-9BFE-B99CF1F13C71}" presName="rootComposite" presStyleCnt="0"/>
      <dgm:spPr/>
    </dgm:pt>
    <dgm:pt modelId="{79F14E89-79D3-46D6-8D09-50AE8EA05120}" type="pres">
      <dgm:prSet presAssocID="{009E32B3-1FC9-44FB-9BFE-B99CF1F13C71}" presName="rootText" presStyleLbl="node2" presStyleIdx="0" presStyleCnt="3" custLinFactNeighborX="-3210" custLinFactNeighborY="1352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C80EF7CB-991E-4E32-93F4-38C14E5250D3}" type="pres">
      <dgm:prSet presAssocID="{009E32B3-1FC9-44FB-9BFE-B99CF1F13C71}" presName="rootConnector" presStyleLbl="node2" presStyleIdx="0" presStyleCnt="3"/>
      <dgm:spPr/>
      <dgm:t>
        <a:bodyPr/>
        <a:lstStyle/>
        <a:p>
          <a:endParaRPr lang="sl-SI"/>
        </a:p>
      </dgm:t>
    </dgm:pt>
    <dgm:pt modelId="{6CA77BB0-CFF7-4064-B770-E19ED59ABF03}" type="pres">
      <dgm:prSet presAssocID="{009E32B3-1FC9-44FB-9BFE-B99CF1F13C71}" presName="hierChild4" presStyleCnt="0"/>
      <dgm:spPr/>
    </dgm:pt>
    <dgm:pt modelId="{2108F33C-362E-41A2-9591-3B7AA3A04DF1}" type="pres">
      <dgm:prSet presAssocID="{009E32B3-1FC9-44FB-9BFE-B99CF1F13C71}" presName="hierChild5" presStyleCnt="0"/>
      <dgm:spPr/>
    </dgm:pt>
    <dgm:pt modelId="{E661FC8C-4DC2-46E7-845B-F15C10440F9C}" type="pres">
      <dgm:prSet presAssocID="{60E1023B-EC12-4BD0-9725-AAC0A2EC5835}" presName="Name35" presStyleLbl="parChTrans1D2" presStyleIdx="1" presStyleCnt="7"/>
      <dgm:spPr/>
      <dgm:t>
        <a:bodyPr/>
        <a:lstStyle/>
        <a:p>
          <a:endParaRPr lang="sl-SI"/>
        </a:p>
      </dgm:t>
    </dgm:pt>
    <dgm:pt modelId="{EBE2A9F5-5BAF-41F4-A6E3-64761CB5179A}" type="pres">
      <dgm:prSet presAssocID="{865BF456-3544-4233-847B-155E90D0FC2A}" presName="hierRoot2" presStyleCnt="0">
        <dgm:presLayoutVars>
          <dgm:hierBranch/>
        </dgm:presLayoutVars>
      </dgm:prSet>
      <dgm:spPr/>
    </dgm:pt>
    <dgm:pt modelId="{567FD768-5ABC-4B43-94DD-DD3C9FDE0146}" type="pres">
      <dgm:prSet presAssocID="{865BF456-3544-4233-847B-155E90D0FC2A}" presName="rootComposite" presStyleCnt="0"/>
      <dgm:spPr/>
    </dgm:pt>
    <dgm:pt modelId="{A3DE255A-E129-4697-8AE1-F008AF269732}" type="pres">
      <dgm:prSet presAssocID="{865BF456-3544-4233-847B-155E90D0FC2A}" presName="rootText" presStyleLbl="node2" presStyleIdx="1" presStyleCnt="3" custLinFactNeighborX="226" custLinFactNeighborY="-3069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885C135F-0C49-4377-B5E8-7BF7AAFCE30A}" type="pres">
      <dgm:prSet presAssocID="{865BF456-3544-4233-847B-155E90D0FC2A}" presName="rootConnector" presStyleLbl="node2" presStyleIdx="1" presStyleCnt="3"/>
      <dgm:spPr/>
      <dgm:t>
        <a:bodyPr/>
        <a:lstStyle/>
        <a:p>
          <a:endParaRPr lang="sl-SI"/>
        </a:p>
      </dgm:t>
    </dgm:pt>
    <dgm:pt modelId="{43A17A71-6A18-41E2-91F2-54AE8246D137}" type="pres">
      <dgm:prSet presAssocID="{865BF456-3544-4233-847B-155E90D0FC2A}" presName="hierChild4" presStyleCnt="0"/>
      <dgm:spPr/>
    </dgm:pt>
    <dgm:pt modelId="{2D781DD0-3F11-48C6-BCB9-0420DD415DF8}" type="pres">
      <dgm:prSet presAssocID="{865BF456-3544-4233-847B-155E90D0FC2A}" presName="hierChild5" presStyleCnt="0"/>
      <dgm:spPr/>
    </dgm:pt>
    <dgm:pt modelId="{E4954D3E-198A-4EFD-9BF0-AB3789C79C67}" type="pres">
      <dgm:prSet presAssocID="{0B7CBAA0-D0CE-4C9C-8BE3-0280CF67673A}" presName="Name35" presStyleLbl="parChTrans1D2" presStyleIdx="2" presStyleCnt="7"/>
      <dgm:spPr/>
      <dgm:t>
        <a:bodyPr/>
        <a:lstStyle/>
        <a:p>
          <a:endParaRPr lang="sl-SI"/>
        </a:p>
      </dgm:t>
    </dgm:pt>
    <dgm:pt modelId="{CD1F398D-24E7-4199-A49D-E0C3E6E1D651}" type="pres">
      <dgm:prSet presAssocID="{7522B3FB-6FAB-4E67-88F1-57B42DDCC0E5}" presName="hierRoot2" presStyleCnt="0">
        <dgm:presLayoutVars>
          <dgm:hierBranch/>
        </dgm:presLayoutVars>
      </dgm:prSet>
      <dgm:spPr/>
    </dgm:pt>
    <dgm:pt modelId="{DFD7694F-624E-4945-9ADD-D855CFEA4A4E}" type="pres">
      <dgm:prSet presAssocID="{7522B3FB-6FAB-4E67-88F1-57B42DDCC0E5}" presName="rootComposite" presStyleCnt="0"/>
      <dgm:spPr/>
    </dgm:pt>
    <dgm:pt modelId="{3448694D-D386-4481-BB2E-B0EA59C72D7E}" type="pres">
      <dgm:prSet presAssocID="{7522B3FB-6FAB-4E67-88F1-57B42DDCC0E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236A72F9-ED67-456B-95C4-ABDBCE1C0C2D}" type="pres">
      <dgm:prSet presAssocID="{7522B3FB-6FAB-4E67-88F1-57B42DDCC0E5}" presName="rootConnector" presStyleLbl="node2" presStyleIdx="2" presStyleCnt="3"/>
      <dgm:spPr/>
      <dgm:t>
        <a:bodyPr/>
        <a:lstStyle/>
        <a:p>
          <a:endParaRPr lang="sl-SI"/>
        </a:p>
      </dgm:t>
    </dgm:pt>
    <dgm:pt modelId="{3723FC82-C64B-4BB8-8C27-90D15F15FA3F}" type="pres">
      <dgm:prSet presAssocID="{7522B3FB-6FAB-4E67-88F1-57B42DDCC0E5}" presName="hierChild4" presStyleCnt="0"/>
      <dgm:spPr/>
    </dgm:pt>
    <dgm:pt modelId="{E80D5A48-5773-4927-B7D0-3EF03B21FBB4}" type="pres">
      <dgm:prSet presAssocID="{7522B3FB-6FAB-4E67-88F1-57B42DDCC0E5}" presName="hierChild5" presStyleCnt="0"/>
      <dgm:spPr/>
    </dgm:pt>
    <dgm:pt modelId="{B3F05728-C0AE-4BEC-B7BD-13C699744A58}" type="pres">
      <dgm:prSet presAssocID="{B46E4700-626A-4308-A465-3EE5B557CE2D}" presName="hierChild3" presStyleCnt="0"/>
      <dgm:spPr/>
    </dgm:pt>
    <dgm:pt modelId="{F66FF5AC-8A84-47FC-A311-353397F2B499}" type="pres">
      <dgm:prSet presAssocID="{9B28E63F-CCC0-4E75-9EDD-DD5585648F30}" presName="Name111" presStyleLbl="parChTrans1D2" presStyleIdx="3" presStyleCnt="7"/>
      <dgm:spPr/>
      <dgm:t>
        <a:bodyPr/>
        <a:lstStyle/>
        <a:p>
          <a:endParaRPr lang="sl-SI"/>
        </a:p>
      </dgm:t>
    </dgm:pt>
    <dgm:pt modelId="{E449EAFF-6BBB-404F-93C3-8B91716F4E22}" type="pres">
      <dgm:prSet presAssocID="{741CAFA5-040E-4FAB-BEDC-9A598985811B}" presName="hierRoot3" presStyleCnt="0">
        <dgm:presLayoutVars>
          <dgm:hierBranch/>
        </dgm:presLayoutVars>
      </dgm:prSet>
      <dgm:spPr/>
    </dgm:pt>
    <dgm:pt modelId="{F538AD2B-BA59-4D62-AF18-19EF2437EA7F}" type="pres">
      <dgm:prSet presAssocID="{741CAFA5-040E-4FAB-BEDC-9A598985811B}" presName="rootComposite3" presStyleCnt="0"/>
      <dgm:spPr/>
    </dgm:pt>
    <dgm:pt modelId="{5CD76DE3-4F62-47B1-8828-1EA0D69841C5}" type="pres">
      <dgm:prSet presAssocID="{741CAFA5-040E-4FAB-BEDC-9A598985811B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4F5E9A14-8FEE-4CAA-BD1E-E1A2D6585AEB}" type="pres">
      <dgm:prSet presAssocID="{741CAFA5-040E-4FAB-BEDC-9A598985811B}" presName="rootConnector3" presStyleLbl="asst1" presStyleIdx="0" presStyleCnt="4"/>
      <dgm:spPr/>
      <dgm:t>
        <a:bodyPr/>
        <a:lstStyle/>
        <a:p>
          <a:endParaRPr lang="sl-SI"/>
        </a:p>
      </dgm:t>
    </dgm:pt>
    <dgm:pt modelId="{D15D1085-299A-4FFC-9572-EBDE93F2CDD4}" type="pres">
      <dgm:prSet presAssocID="{741CAFA5-040E-4FAB-BEDC-9A598985811B}" presName="hierChild6" presStyleCnt="0"/>
      <dgm:spPr/>
    </dgm:pt>
    <dgm:pt modelId="{2CBC66B3-4500-4A28-99DA-4C2C32E62522}" type="pres">
      <dgm:prSet presAssocID="{741CAFA5-040E-4FAB-BEDC-9A598985811B}" presName="hierChild7" presStyleCnt="0"/>
      <dgm:spPr/>
    </dgm:pt>
    <dgm:pt modelId="{5E821029-A697-B14A-9071-EDB3AD51B07C}" type="pres">
      <dgm:prSet presAssocID="{CF780F95-F61E-C843-8203-460D4AF9C1DD}" presName="Name111" presStyleLbl="parChTrans1D2" presStyleIdx="4" presStyleCnt="7"/>
      <dgm:spPr/>
      <dgm:t>
        <a:bodyPr/>
        <a:lstStyle/>
        <a:p>
          <a:endParaRPr lang="en-US"/>
        </a:p>
      </dgm:t>
    </dgm:pt>
    <dgm:pt modelId="{98C6F59D-F403-264F-93E1-25EABC668DA3}" type="pres">
      <dgm:prSet presAssocID="{C4E024E3-A0F0-A345-90CF-51BB00FE1E94}" presName="hierRoot3" presStyleCnt="0">
        <dgm:presLayoutVars>
          <dgm:hierBranch val="init"/>
        </dgm:presLayoutVars>
      </dgm:prSet>
      <dgm:spPr/>
    </dgm:pt>
    <dgm:pt modelId="{A3F8B71E-B99B-704C-9CEF-917A47E1596A}" type="pres">
      <dgm:prSet presAssocID="{C4E024E3-A0F0-A345-90CF-51BB00FE1E94}" presName="rootComposite3" presStyleCnt="0"/>
      <dgm:spPr/>
    </dgm:pt>
    <dgm:pt modelId="{B5B4AA35-82CD-A54D-A752-946D7A2CC242}" type="pres">
      <dgm:prSet presAssocID="{C4E024E3-A0F0-A345-90CF-51BB00FE1E94}" presName="rootText3" presStyleLbl="asst1" presStyleIdx="1" presStyleCnt="4" custLinFactNeighborX="1944" custLinFactNeighborY="-260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95A05E-6238-FC41-A01D-BB087B930EC7}" type="pres">
      <dgm:prSet presAssocID="{C4E024E3-A0F0-A345-90CF-51BB00FE1E94}" presName="rootConnector3" presStyleLbl="asst1" presStyleIdx="1" presStyleCnt="4"/>
      <dgm:spPr/>
      <dgm:t>
        <a:bodyPr/>
        <a:lstStyle/>
        <a:p>
          <a:endParaRPr lang="en-US"/>
        </a:p>
      </dgm:t>
    </dgm:pt>
    <dgm:pt modelId="{A840FC9E-D66D-DE4E-A34C-B3E00B8D34DA}" type="pres">
      <dgm:prSet presAssocID="{C4E024E3-A0F0-A345-90CF-51BB00FE1E94}" presName="hierChild6" presStyleCnt="0"/>
      <dgm:spPr/>
    </dgm:pt>
    <dgm:pt modelId="{E0916011-D9F8-FC4C-9727-3D154ECE4F2F}" type="pres">
      <dgm:prSet presAssocID="{C4E024E3-A0F0-A345-90CF-51BB00FE1E94}" presName="hierChild7" presStyleCnt="0"/>
      <dgm:spPr/>
    </dgm:pt>
    <dgm:pt modelId="{4E1DB1F1-3C54-422E-9AA4-33E8E8CBF7E5}" type="pres">
      <dgm:prSet presAssocID="{9EC0EECC-88A1-4DC1-9EA9-1296288C25E2}" presName="Name111" presStyleLbl="parChTrans1D2" presStyleIdx="5" presStyleCnt="7"/>
      <dgm:spPr/>
      <dgm:t>
        <a:bodyPr/>
        <a:lstStyle/>
        <a:p>
          <a:endParaRPr lang="sl-SI"/>
        </a:p>
      </dgm:t>
    </dgm:pt>
    <dgm:pt modelId="{2474F9BF-0149-4450-9658-1BA691AAAAF4}" type="pres">
      <dgm:prSet presAssocID="{16C91448-B6D8-49D2-B8CE-C61244F6C104}" presName="hierRoot3" presStyleCnt="0">
        <dgm:presLayoutVars>
          <dgm:hierBranch val="init"/>
        </dgm:presLayoutVars>
      </dgm:prSet>
      <dgm:spPr/>
    </dgm:pt>
    <dgm:pt modelId="{E85C400F-B5C0-4D3B-AFCC-34DEF8771472}" type="pres">
      <dgm:prSet presAssocID="{16C91448-B6D8-49D2-B8CE-C61244F6C104}" presName="rootComposite3" presStyleCnt="0"/>
      <dgm:spPr/>
    </dgm:pt>
    <dgm:pt modelId="{F32EE69F-9569-495D-AE55-B8F519AADD56}" type="pres">
      <dgm:prSet presAssocID="{16C91448-B6D8-49D2-B8CE-C61244F6C104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AEDA052C-4AFF-430A-8893-C6D509AFE2A0}" type="pres">
      <dgm:prSet presAssocID="{16C91448-B6D8-49D2-B8CE-C61244F6C104}" presName="rootConnector3" presStyleLbl="asst1" presStyleIdx="2" presStyleCnt="4"/>
      <dgm:spPr/>
      <dgm:t>
        <a:bodyPr/>
        <a:lstStyle/>
        <a:p>
          <a:endParaRPr lang="sl-SI"/>
        </a:p>
      </dgm:t>
    </dgm:pt>
    <dgm:pt modelId="{5D97C751-7816-4FB9-869E-9AAA325D2272}" type="pres">
      <dgm:prSet presAssocID="{16C91448-B6D8-49D2-B8CE-C61244F6C104}" presName="hierChild6" presStyleCnt="0"/>
      <dgm:spPr/>
    </dgm:pt>
    <dgm:pt modelId="{D9350430-D0EE-4D4E-AA25-5B2BD4BB9A47}" type="pres">
      <dgm:prSet presAssocID="{16C91448-B6D8-49D2-B8CE-C61244F6C104}" presName="hierChild7" presStyleCnt="0"/>
      <dgm:spPr/>
    </dgm:pt>
    <dgm:pt modelId="{9EDA89E8-4557-4683-B17F-17E4BB464E29}" type="pres">
      <dgm:prSet presAssocID="{D9D3741C-C97C-46AF-A2E3-7EF77B729F97}" presName="Name111" presStyleLbl="parChTrans1D2" presStyleIdx="6" presStyleCnt="7"/>
      <dgm:spPr/>
      <dgm:t>
        <a:bodyPr/>
        <a:lstStyle/>
        <a:p>
          <a:endParaRPr lang="sl-SI"/>
        </a:p>
      </dgm:t>
    </dgm:pt>
    <dgm:pt modelId="{5160A3BF-E72E-4CFB-8892-AE001072B3A0}" type="pres">
      <dgm:prSet presAssocID="{43B1AF67-765D-48C1-AEB7-FB6238BE15C5}" presName="hierRoot3" presStyleCnt="0">
        <dgm:presLayoutVars>
          <dgm:hierBranch val="init"/>
        </dgm:presLayoutVars>
      </dgm:prSet>
      <dgm:spPr/>
    </dgm:pt>
    <dgm:pt modelId="{B498C800-25A7-42B3-906E-2A096EA030EA}" type="pres">
      <dgm:prSet presAssocID="{43B1AF67-765D-48C1-AEB7-FB6238BE15C5}" presName="rootComposite3" presStyleCnt="0"/>
      <dgm:spPr/>
    </dgm:pt>
    <dgm:pt modelId="{4FCEAFBB-F148-4BB7-B73D-EC363B0C90EF}" type="pres">
      <dgm:prSet presAssocID="{43B1AF67-765D-48C1-AEB7-FB6238BE15C5}" presName="rootText3" presStyleLbl="asst1" presStyleIdx="3" presStyleCnt="4" custLinFactNeighborX="1944" custLinFactNeighborY="-18687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BCBFA78F-22EF-4413-85CF-5DB3C8E3B14D}" type="pres">
      <dgm:prSet presAssocID="{43B1AF67-765D-48C1-AEB7-FB6238BE15C5}" presName="rootConnector3" presStyleLbl="asst1" presStyleIdx="3" presStyleCnt="4"/>
      <dgm:spPr/>
      <dgm:t>
        <a:bodyPr/>
        <a:lstStyle/>
        <a:p>
          <a:endParaRPr lang="sl-SI"/>
        </a:p>
      </dgm:t>
    </dgm:pt>
    <dgm:pt modelId="{56FF0C31-E8A4-4A58-9E90-0579D978B1DD}" type="pres">
      <dgm:prSet presAssocID="{43B1AF67-765D-48C1-AEB7-FB6238BE15C5}" presName="hierChild6" presStyleCnt="0"/>
      <dgm:spPr/>
    </dgm:pt>
    <dgm:pt modelId="{7AA2138B-3DED-4495-B3F0-1F9DCA4B8FAC}" type="pres">
      <dgm:prSet presAssocID="{43B1AF67-765D-48C1-AEB7-FB6238BE15C5}" presName="hierChild7" presStyleCnt="0"/>
      <dgm:spPr/>
    </dgm:pt>
  </dgm:ptLst>
  <dgm:cxnLst>
    <dgm:cxn modelId="{1C0906C7-D166-4288-9D64-78946E0C96CA}" srcId="{B46E4700-626A-4308-A465-3EE5B557CE2D}" destId="{43B1AF67-765D-48C1-AEB7-FB6238BE15C5}" srcOrd="3" destOrd="0" parTransId="{D9D3741C-C97C-46AF-A2E3-7EF77B729F97}" sibTransId="{65EDA959-9CC9-499B-A846-315926EC529B}"/>
    <dgm:cxn modelId="{CCCECE1B-0A0E-495F-8AC8-3570197FD1B7}" type="presOf" srcId="{16C91448-B6D8-49D2-B8CE-C61244F6C104}" destId="{F32EE69F-9569-495D-AE55-B8F519AADD56}" srcOrd="0" destOrd="0" presId="urn:microsoft.com/office/officeart/2005/8/layout/orgChart1"/>
    <dgm:cxn modelId="{861D3221-330D-4882-8509-FE124B689844}" type="presOf" srcId="{43B1AF67-765D-48C1-AEB7-FB6238BE15C5}" destId="{BCBFA78F-22EF-4413-85CF-5DB3C8E3B14D}" srcOrd="1" destOrd="0" presId="urn:microsoft.com/office/officeart/2005/8/layout/orgChart1"/>
    <dgm:cxn modelId="{945989F1-01FF-497E-93BF-7C272D3CE58E}" type="presOf" srcId="{741CAFA5-040E-4FAB-BEDC-9A598985811B}" destId="{5CD76DE3-4F62-47B1-8828-1EA0D69841C5}" srcOrd="0" destOrd="0" presId="urn:microsoft.com/office/officeart/2005/8/layout/orgChart1"/>
    <dgm:cxn modelId="{61ACDE38-9D36-458F-B721-CDC4D7FE9479}" srcId="{B46E4700-626A-4308-A465-3EE5B557CE2D}" destId="{7522B3FB-6FAB-4E67-88F1-57B42DDCC0E5}" srcOrd="6" destOrd="0" parTransId="{0B7CBAA0-D0CE-4C9C-8BE3-0280CF67673A}" sibTransId="{4847C0F2-C109-408E-9390-6B1D8391C4AF}"/>
    <dgm:cxn modelId="{E873F25D-0CAA-4B28-A9F1-3F1446EDAAFE}" type="presOf" srcId="{B27C25B2-40AB-4D1C-B298-48741FDC8B9E}" destId="{FF2B19FA-5B85-48C0-A9B4-9387798A72E3}" srcOrd="0" destOrd="0" presId="urn:microsoft.com/office/officeart/2005/8/layout/orgChart1"/>
    <dgm:cxn modelId="{D4C8E70B-711F-4958-87F8-65F21BA02D27}" type="presOf" srcId="{0B7CBAA0-D0CE-4C9C-8BE3-0280CF67673A}" destId="{E4954D3E-198A-4EFD-9BF0-AB3789C79C67}" srcOrd="0" destOrd="0" presId="urn:microsoft.com/office/officeart/2005/8/layout/orgChart1"/>
    <dgm:cxn modelId="{EF4D0D93-B30B-4AAC-8830-4EB98D71CEF3}" type="presOf" srcId="{741CAFA5-040E-4FAB-BEDC-9A598985811B}" destId="{4F5E9A14-8FEE-4CAA-BD1E-E1A2D6585AEB}" srcOrd="1" destOrd="0" presId="urn:microsoft.com/office/officeart/2005/8/layout/orgChart1"/>
    <dgm:cxn modelId="{8074E4B6-A6BC-4E34-A50A-91F519D3AC80}" type="presOf" srcId="{9EC0EECC-88A1-4DC1-9EA9-1296288C25E2}" destId="{4E1DB1F1-3C54-422E-9AA4-33E8E8CBF7E5}" srcOrd="0" destOrd="0" presId="urn:microsoft.com/office/officeart/2005/8/layout/orgChart1"/>
    <dgm:cxn modelId="{734FDA6C-1966-42E3-B628-73E50FBCBFE4}" type="presOf" srcId="{C4E024E3-A0F0-A345-90CF-51BB00FE1E94}" destId="{5B95A05E-6238-FC41-A01D-BB087B930EC7}" srcOrd="1" destOrd="0" presId="urn:microsoft.com/office/officeart/2005/8/layout/orgChart1"/>
    <dgm:cxn modelId="{5D9DA066-E8B7-4548-8447-64D57C036FF5}" type="presOf" srcId="{865BF456-3544-4233-847B-155E90D0FC2A}" destId="{A3DE255A-E129-4697-8AE1-F008AF269732}" srcOrd="0" destOrd="0" presId="urn:microsoft.com/office/officeart/2005/8/layout/orgChart1"/>
    <dgm:cxn modelId="{2D428E6D-E6CD-4C56-B168-A4A4F61274A2}" srcId="{B27C25B2-40AB-4D1C-B298-48741FDC8B9E}" destId="{B46E4700-626A-4308-A465-3EE5B557CE2D}" srcOrd="0" destOrd="0" parTransId="{4AD69967-E483-4982-8364-F98A4D5CB24D}" sibTransId="{9387829F-95BC-406A-9CC0-1E540E598CC8}"/>
    <dgm:cxn modelId="{1CAA82EB-C25D-4155-85B5-BA39651A8D23}" type="presOf" srcId="{CF780F95-F61E-C843-8203-460D4AF9C1DD}" destId="{5E821029-A697-B14A-9071-EDB3AD51B07C}" srcOrd="0" destOrd="0" presId="urn:microsoft.com/office/officeart/2005/8/layout/orgChart1"/>
    <dgm:cxn modelId="{7BCFDFB4-3BFC-4ECF-B918-B6D4A894ED67}" type="presOf" srcId="{FD3C2D69-D039-4562-8A64-296476D2BA39}" destId="{3DFAAC6D-C0CB-4CDE-BEF8-1929C4257C7A}" srcOrd="0" destOrd="0" presId="urn:microsoft.com/office/officeart/2005/8/layout/orgChart1"/>
    <dgm:cxn modelId="{00859B64-A91D-44FA-A4F8-2FC87F8EBDC6}" srcId="{B46E4700-626A-4308-A465-3EE5B557CE2D}" destId="{009E32B3-1FC9-44FB-9BFE-B99CF1F13C71}" srcOrd="4" destOrd="0" parTransId="{FD3C2D69-D039-4562-8A64-296476D2BA39}" sibTransId="{38ECEB63-57C6-4FD6-9255-1AD6F0A758D1}"/>
    <dgm:cxn modelId="{EC3B018E-C8CB-4DBC-85D4-6ECB343B42FE}" type="presOf" srcId="{16C91448-B6D8-49D2-B8CE-C61244F6C104}" destId="{AEDA052C-4AFF-430A-8893-C6D509AFE2A0}" srcOrd="1" destOrd="0" presId="urn:microsoft.com/office/officeart/2005/8/layout/orgChart1"/>
    <dgm:cxn modelId="{82A58D31-57FD-384E-9D38-25E7047EBA7E}" srcId="{B46E4700-626A-4308-A465-3EE5B557CE2D}" destId="{C4E024E3-A0F0-A345-90CF-51BB00FE1E94}" srcOrd="1" destOrd="0" parTransId="{CF780F95-F61E-C843-8203-460D4AF9C1DD}" sibTransId="{11D67B79-650F-1E4A-B69A-A23953221A88}"/>
    <dgm:cxn modelId="{57747DF5-2205-4052-A6AC-7A77D780F547}" type="presOf" srcId="{865BF456-3544-4233-847B-155E90D0FC2A}" destId="{885C135F-0C49-4377-B5E8-7BF7AAFCE30A}" srcOrd="1" destOrd="0" presId="urn:microsoft.com/office/officeart/2005/8/layout/orgChart1"/>
    <dgm:cxn modelId="{71A57BA8-EA32-4AA2-B655-314C57746A78}" type="presOf" srcId="{43B1AF67-765D-48C1-AEB7-FB6238BE15C5}" destId="{4FCEAFBB-F148-4BB7-B73D-EC363B0C90EF}" srcOrd="0" destOrd="0" presId="urn:microsoft.com/office/officeart/2005/8/layout/orgChart1"/>
    <dgm:cxn modelId="{80BF5046-329A-4E2E-B255-951A9CDC1670}" type="presOf" srcId="{7522B3FB-6FAB-4E67-88F1-57B42DDCC0E5}" destId="{3448694D-D386-4481-BB2E-B0EA59C72D7E}" srcOrd="0" destOrd="0" presId="urn:microsoft.com/office/officeart/2005/8/layout/orgChart1"/>
    <dgm:cxn modelId="{0BE8F7F8-4D4D-43C9-9220-86C5864E67DB}" type="presOf" srcId="{B46E4700-626A-4308-A465-3EE5B557CE2D}" destId="{10E372F1-AA88-4064-9B89-3EF558C1AFCB}" srcOrd="0" destOrd="0" presId="urn:microsoft.com/office/officeart/2005/8/layout/orgChart1"/>
    <dgm:cxn modelId="{B32103B9-D65B-4375-BB16-A84A2B393991}" type="presOf" srcId="{B46E4700-626A-4308-A465-3EE5B557CE2D}" destId="{8ADAC59A-9BB2-4055-90FC-86DB46486C4A}" srcOrd="1" destOrd="0" presId="urn:microsoft.com/office/officeart/2005/8/layout/orgChart1"/>
    <dgm:cxn modelId="{45E428B8-4417-406C-8057-F77AD085A2EC}" type="presOf" srcId="{7522B3FB-6FAB-4E67-88F1-57B42DDCC0E5}" destId="{236A72F9-ED67-456B-95C4-ABDBCE1C0C2D}" srcOrd="1" destOrd="0" presId="urn:microsoft.com/office/officeart/2005/8/layout/orgChart1"/>
    <dgm:cxn modelId="{A34494A4-BB64-429E-86AA-EE77CE5386EA}" type="presOf" srcId="{009E32B3-1FC9-44FB-9BFE-B99CF1F13C71}" destId="{C80EF7CB-991E-4E32-93F4-38C14E5250D3}" srcOrd="1" destOrd="0" presId="urn:microsoft.com/office/officeart/2005/8/layout/orgChart1"/>
    <dgm:cxn modelId="{E23B6388-1583-4D25-AAE8-C62A1A64D1E4}" srcId="{B46E4700-626A-4308-A465-3EE5B557CE2D}" destId="{865BF456-3544-4233-847B-155E90D0FC2A}" srcOrd="5" destOrd="0" parTransId="{60E1023B-EC12-4BD0-9725-AAC0A2EC5835}" sibTransId="{8AB93824-80C9-492E-AC26-5DB9034C44A1}"/>
    <dgm:cxn modelId="{B4DAD584-9A76-4861-9507-C4BFE37781D1}" type="presOf" srcId="{D9D3741C-C97C-46AF-A2E3-7EF77B729F97}" destId="{9EDA89E8-4557-4683-B17F-17E4BB464E29}" srcOrd="0" destOrd="0" presId="urn:microsoft.com/office/officeart/2005/8/layout/orgChart1"/>
    <dgm:cxn modelId="{CA8114F0-7F47-4734-B4B2-BD862C3B0C89}" type="presOf" srcId="{009E32B3-1FC9-44FB-9BFE-B99CF1F13C71}" destId="{79F14E89-79D3-46D6-8D09-50AE8EA05120}" srcOrd="0" destOrd="0" presId="urn:microsoft.com/office/officeart/2005/8/layout/orgChart1"/>
    <dgm:cxn modelId="{9CF846B9-8B7C-481B-91E1-D66CBE204494}" srcId="{B46E4700-626A-4308-A465-3EE5B557CE2D}" destId="{16C91448-B6D8-49D2-B8CE-C61244F6C104}" srcOrd="2" destOrd="0" parTransId="{9EC0EECC-88A1-4DC1-9EA9-1296288C25E2}" sibTransId="{011B9737-189C-4B5A-9540-D9712BB7176A}"/>
    <dgm:cxn modelId="{227DB227-4091-4537-8D77-3CEA633E7786}" type="presOf" srcId="{9B28E63F-CCC0-4E75-9EDD-DD5585648F30}" destId="{F66FF5AC-8A84-47FC-A311-353397F2B499}" srcOrd="0" destOrd="0" presId="urn:microsoft.com/office/officeart/2005/8/layout/orgChart1"/>
    <dgm:cxn modelId="{06DA8591-2BE4-4F7D-9BC4-CD7B840FE5C9}" srcId="{B46E4700-626A-4308-A465-3EE5B557CE2D}" destId="{741CAFA5-040E-4FAB-BEDC-9A598985811B}" srcOrd="0" destOrd="0" parTransId="{9B28E63F-CCC0-4E75-9EDD-DD5585648F30}" sibTransId="{69B1C947-7E9F-467F-B3E1-0B967BFA2CAC}"/>
    <dgm:cxn modelId="{15D29844-53BD-44ED-957A-6846C7E964AB}" type="presOf" srcId="{C4E024E3-A0F0-A345-90CF-51BB00FE1E94}" destId="{B5B4AA35-82CD-A54D-A752-946D7A2CC242}" srcOrd="0" destOrd="0" presId="urn:microsoft.com/office/officeart/2005/8/layout/orgChart1"/>
    <dgm:cxn modelId="{CF8472D3-317E-48B0-B8CD-D75A5921E8B6}" type="presOf" srcId="{60E1023B-EC12-4BD0-9725-AAC0A2EC5835}" destId="{E661FC8C-4DC2-46E7-845B-F15C10440F9C}" srcOrd="0" destOrd="0" presId="urn:microsoft.com/office/officeart/2005/8/layout/orgChart1"/>
    <dgm:cxn modelId="{34A53510-1A3C-4538-98C0-C93AB01AEF32}" type="presParOf" srcId="{FF2B19FA-5B85-48C0-A9B4-9387798A72E3}" destId="{E4DD7A96-3145-4EC9-BCE3-9D002C7452BC}" srcOrd="0" destOrd="0" presId="urn:microsoft.com/office/officeart/2005/8/layout/orgChart1"/>
    <dgm:cxn modelId="{76C77A58-14D4-48F0-8CF5-90C897E9EF69}" type="presParOf" srcId="{E4DD7A96-3145-4EC9-BCE3-9D002C7452BC}" destId="{412E3619-AEDE-47EF-954A-FB3C5F65A46F}" srcOrd="0" destOrd="0" presId="urn:microsoft.com/office/officeart/2005/8/layout/orgChart1"/>
    <dgm:cxn modelId="{855C52F2-DB32-40CE-B75F-AB3A0F510B7E}" type="presParOf" srcId="{412E3619-AEDE-47EF-954A-FB3C5F65A46F}" destId="{10E372F1-AA88-4064-9B89-3EF558C1AFCB}" srcOrd="0" destOrd="0" presId="urn:microsoft.com/office/officeart/2005/8/layout/orgChart1"/>
    <dgm:cxn modelId="{1335BB50-FE29-4BE1-9216-DADD99256DE1}" type="presParOf" srcId="{412E3619-AEDE-47EF-954A-FB3C5F65A46F}" destId="{8ADAC59A-9BB2-4055-90FC-86DB46486C4A}" srcOrd="1" destOrd="0" presId="urn:microsoft.com/office/officeart/2005/8/layout/orgChart1"/>
    <dgm:cxn modelId="{A948CCE4-AAB8-4716-AE97-809762B913C3}" type="presParOf" srcId="{E4DD7A96-3145-4EC9-BCE3-9D002C7452BC}" destId="{634680EA-A15F-4CDB-A4DC-0247F4A331ED}" srcOrd="1" destOrd="0" presId="urn:microsoft.com/office/officeart/2005/8/layout/orgChart1"/>
    <dgm:cxn modelId="{EA380C2C-7EC8-444E-88B9-A41A46546866}" type="presParOf" srcId="{634680EA-A15F-4CDB-A4DC-0247F4A331ED}" destId="{3DFAAC6D-C0CB-4CDE-BEF8-1929C4257C7A}" srcOrd="0" destOrd="0" presId="urn:microsoft.com/office/officeart/2005/8/layout/orgChart1"/>
    <dgm:cxn modelId="{D841E409-D3C6-4A9E-9CEE-24ED68628BA3}" type="presParOf" srcId="{634680EA-A15F-4CDB-A4DC-0247F4A331ED}" destId="{55CAE258-EA2C-44AC-8345-091C3F0FAFF9}" srcOrd="1" destOrd="0" presId="urn:microsoft.com/office/officeart/2005/8/layout/orgChart1"/>
    <dgm:cxn modelId="{7B619C46-A619-4A97-A0C5-321FABA861BD}" type="presParOf" srcId="{55CAE258-EA2C-44AC-8345-091C3F0FAFF9}" destId="{B52AF396-8A19-4E41-8B0C-FFF45549D32E}" srcOrd="0" destOrd="0" presId="urn:microsoft.com/office/officeart/2005/8/layout/orgChart1"/>
    <dgm:cxn modelId="{DF7D69A5-47BD-4DE6-9B0A-1E159E69B986}" type="presParOf" srcId="{B52AF396-8A19-4E41-8B0C-FFF45549D32E}" destId="{79F14E89-79D3-46D6-8D09-50AE8EA05120}" srcOrd="0" destOrd="0" presId="urn:microsoft.com/office/officeart/2005/8/layout/orgChart1"/>
    <dgm:cxn modelId="{3C919C51-EBDD-4560-A207-5BABBC8E7A8F}" type="presParOf" srcId="{B52AF396-8A19-4E41-8B0C-FFF45549D32E}" destId="{C80EF7CB-991E-4E32-93F4-38C14E5250D3}" srcOrd="1" destOrd="0" presId="urn:microsoft.com/office/officeart/2005/8/layout/orgChart1"/>
    <dgm:cxn modelId="{8CA3D4CD-FFC8-4E22-89EF-34E67B2DB668}" type="presParOf" srcId="{55CAE258-EA2C-44AC-8345-091C3F0FAFF9}" destId="{6CA77BB0-CFF7-4064-B770-E19ED59ABF03}" srcOrd="1" destOrd="0" presId="urn:microsoft.com/office/officeart/2005/8/layout/orgChart1"/>
    <dgm:cxn modelId="{A774D722-A0FA-4105-99F3-3C7861EBE2E7}" type="presParOf" srcId="{55CAE258-EA2C-44AC-8345-091C3F0FAFF9}" destId="{2108F33C-362E-41A2-9591-3B7AA3A04DF1}" srcOrd="2" destOrd="0" presId="urn:microsoft.com/office/officeart/2005/8/layout/orgChart1"/>
    <dgm:cxn modelId="{43626659-A1E0-48B2-B18F-CCC1828A27ED}" type="presParOf" srcId="{634680EA-A15F-4CDB-A4DC-0247F4A331ED}" destId="{E661FC8C-4DC2-46E7-845B-F15C10440F9C}" srcOrd="2" destOrd="0" presId="urn:microsoft.com/office/officeart/2005/8/layout/orgChart1"/>
    <dgm:cxn modelId="{13F1699D-A11E-423E-B632-B8A9ABBF2D6B}" type="presParOf" srcId="{634680EA-A15F-4CDB-A4DC-0247F4A331ED}" destId="{EBE2A9F5-5BAF-41F4-A6E3-64761CB5179A}" srcOrd="3" destOrd="0" presId="urn:microsoft.com/office/officeart/2005/8/layout/orgChart1"/>
    <dgm:cxn modelId="{167DC334-75FD-4379-B3DB-46A721BD809A}" type="presParOf" srcId="{EBE2A9F5-5BAF-41F4-A6E3-64761CB5179A}" destId="{567FD768-5ABC-4B43-94DD-DD3C9FDE0146}" srcOrd="0" destOrd="0" presId="urn:microsoft.com/office/officeart/2005/8/layout/orgChart1"/>
    <dgm:cxn modelId="{333476D9-2EC6-4A8B-83F7-59686A3EC173}" type="presParOf" srcId="{567FD768-5ABC-4B43-94DD-DD3C9FDE0146}" destId="{A3DE255A-E129-4697-8AE1-F008AF269732}" srcOrd="0" destOrd="0" presId="urn:microsoft.com/office/officeart/2005/8/layout/orgChart1"/>
    <dgm:cxn modelId="{B8E53270-CDB3-44C7-BDD6-53B60D9F27C0}" type="presParOf" srcId="{567FD768-5ABC-4B43-94DD-DD3C9FDE0146}" destId="{885C135F-0C49-4377-B5E8-7BF7AAFCE30A}" srcOrd="1" destOrd="0" presId="urn:microsoft.com/office/officeart/2005/8/layout/orgChart1"/>
    <dgm:cxn modelId="{E5FDEF64-5B34-4BA5-ABF3-A85996F0E130}" type="presParOf" srcId="{EBE2A9F5-5BAF-41F4-A6E3-64761CB5179A}" destId="{43A17A71-6A18-41E2-91F2-54AE8246D137}" srcOrd="1" destOrd="0" presId="urn:microsoft.com/office/officeart/2005/8/layout/orgChart1"/>
    <dgm:cxn modelId="{700A8B38-865F-44F7-96A3-2593DD0D6C3C}" type="presParOf" srcId="{EBE2A9F5-5BAF-41F4-A6E3-64761CB5179A}" destId="{2D781DD0-3F11-48C6-BCB9-0420DD415DF8}" srcOrd="2" destOrd="0" presId="urn:microsoft.com/office/officeart/2005/8/layout/orgChart1"/>
    <dgm:cxn modelId="{E6C751D2-75E0-434F-A641-98DFF2AFE646}" type="presParOf" srcId="{634680EA-A15F-4CDB-A4DC-0247F4A331ED}" destId="{E4954D3E-198A-4EFD-9BF0-AB3789C79C67}" srcOrd="4" destOrd="0" presId="urn:microsoft.com/office/officeart/2005/8/layout/orgChart1"/>
    <dgm:cxn modelId="{3AACD772-8E9C-4138-8702-5E99183EF490}" type="presParOf" srcId="{634680EA-A15F-4CDB-A4DC-0247F4A331ED}" destId="{CD1F398D-24E7-4199-A49D-E0C3E6E1D651}" srcOrd="5" destOrd="0" presId="urn:microsoft.com/office/officeart/2005/8/layout/orgChart1"/>
    <dgm:cxn modelId="{BB911ED5-E3E2-42CE-8503-AC3136B4D2A2}" type="presParOf" srcId="{CD1F398D-24E7-4199-A49D-E0C3E6E1D651}" destId="{DFD7694F-624E-4945-9ADD-D855CFEA4A4E}" srcOrd="0" destOrd="0" presId="urn:microsoft.com/office/officeart/2005/8/layout/orgChart1"/>
    <dgm:cxn modelId="{4856AAB3-DA20-4904-9335-954A79AC7EDA}" type="presParOf" srcId="{DFD7694F-624E-4945-9ADD-D855CFEA4A4E}" destId="{3448694D-D386-4481-BB2E-B0EA59C72D7E}" srcOrd="0" destOrd="0" presId="urn:microsoft.com/office/officeart/2005/8/layout/orgChart1"/>
    <dgm:cxn modelId="{85D0F2C7-9E29-466F-A7B4-F48873C913F8}" type="presParOf" srcId="{DFD7694F-624E-4945-9ADD-D855CFEA4A4E}" destId="{236A72F9-ED67-456B-95C4-ABDBCE1C0C2D}" srcOrd="1" destOrd="0" presId="urn:microsoft.com/office/officeart/2005/8/layout/orgChart1"/>
    <dgm:cxn modelId="{CFDCC708-92B8-4DA0-87BF-346C7D1DF1C3}" type="presParOf" srcId="{CD1F398D-24E7-4199-A49D-E0C3E6E1D651}" destId="{3723FC82-C64B-4BB8-8C27-90D15F15FA3F}" srcOrd="1" destOrd="0" presId="urn:microsoft.com/office/officeart/2005/8/layout/orgChart1"/>
    <dgm:cxn modelId="{B126EF1B-2FAF-4060-BC58-0C57517D8B6A}" type="presParOf" srcId="{CD1F398D-24E7-4199-A49D-E0C3E6E1D651}" destId="{E80D5A48-5773-4927-B7D0-3EF03B21FBB4}" srcOrd="2" destOrd="0" presId="urn:microsoft.com/office/officeart/2005/8/layout/orgChart1"/>
    <dgm:cxn modelId="{5CACE98C-74E4-416D-B27C-AF9F448D2119}" type="presParOf" srcId="{E4DD7A96-3145-4EC9-BCE3-9D002C7452BC}" destId="{B3F05728-C0AE-4BEC-B7BD-13C699744A58}" srcOrd="2" destOrd="0" presId="urn:microsoft.com/office/officeart/2005/8/layout/orgChart1"/>
    <dgm:cxn modelId="{E6066368-4CBE-40B0-A81E-513DE5A453A3}" type="presParOf" srcId="{B3F05728-C0AE-4BEC-B7BD-13C699744A58}" destId="{F66FF5AC-8A84-47FC-A311-353397F2B499}" srcOrd="0" destOrd="0" presId="urn:microsoft.com/office/officeart/2005/8/layout/orgChart1"/>
    <dgm:cxn modelId="{9E76671A-1DC7-42A6-85F7-BBFDBB2101DF}" type="presParOf" srcId="{B3F05728-C0AE-4BEC-B7BD-13C699744A58}" destId="{E449EAFF-6BBB-404F-93C3-8B91716F4E22}" srcOrd="1" destOrd="0" presId="urn:microsoft.com/office/officeart/2005/8/layout/orgChart1"/>
    <dgm:cxn modelId="{D4B84937-84B4-4C67-8C53-11393DBA7276}" type="presParOf" srcId="{E449EAFF-6BBB-404F-93C3-8B91716F4E22}" destId="{F538AD2B-BA59-4D62-AF18-19EF2437EA7F}" srcOrd="0" destOrd="0" presId="urn:microsoft.com/office/officeart/2005/8/layout/orgChart1"/>
    <dgm:cxn modelId="{C114CC9E-204E-48B4-9409-B5BD70C8C7C8}" type="presParOf" srcId="{F538AD2B-BA59-4D62-AF18-19EF2437EA7F}" destId="{5CD76DE3-4F62-47B1-8828-1EA0D69841C5}" srcOrd="0" destOrd="0" presId="urn:microsoft.com/office/officeart/2005/8/layout/orgChart1"/>
    <dgm:cxn modelId="{70CBA1B4-F971-41DF-8C6F-95E8EA41FB30}" type="presParOf" srcId="{F538AD2B-BA59-4D62-AF18-19EF2437EA7F}" destId="{4F5E9A14-8FEE-4CAA-BD1E-E1A2D6585AEB}" srcOrd="1" destOrd="0" presId="urn:microsoft.com/office/officeart/2005/8/layout/orgChart1"/>
    <dgm:cxn modelId="{12EDF81F-EA3A-4371-9345-C8AB492F34F4}" type="presParOf" srcId="{E449EAFF-6BBB-404F-93C3-8B91716F4E22}" destId="{D15D1085-299A-4FFC-9572-EBDE93F2CDD4}" srcOrd="1" destOrd="0" presId="urn:microsoft.com/office/officeart/2005/8/layout/orgChart1"/>
    <dgm:cxn modelId="{C50767F8-FF2F-450E-A365-5EBF52432DE4}" type="presParOf" srcId="{E449EAFF-6BBB-404F-93C3-8B91716F4E22}" destId="{2CBC66B3-4500-4A28-99DA-4C2C32E62522}" srcOrd="2" destOrd="0" presId="urn:microsoft.com/office/officeart/2005/8/layout/orgChart1"/>
    <dgm:cxn modelId="{3612E7EE-B98F-429A-9CAA-7127E3C57E7F}" type="presParOf" srcId="{B3F05728-C0AE-4BEC-B7BD-13C699744A58}" destId="{5E821029-A697-B14A-9071-EDB3AD51B07C}" srcOrd="2" destOrd="0" presId="urn:microsoft.com/office/officeart/2005/8/layout/orgChart1"/>
    <dgm:cxn modelId="{49B769D1-58D3-4738-9119-80D8B5CB9C7A}" type="presParOf" srcId="{B3F05728-C0AE-4BEC-B7BD-13C699744A58}" destId="{98C6F59D-F403-264F-93E1-25EABC668DA3}" srcOrd="3" destOrd="0" presId="urn:microsoft.com/office/officeart/2005/8/layout/orgChart1"/>
    <dgm:cxn modelId="{217CBDA6-4E0A-4D2A-B90E-C8F44FEC6E63}" type="presParOf" srcId="{98C6F59D-F403-264F-93E1-25EABC668DA3}" destId="{A3F8B71E-B99B-704C-9CEF-917A47E1596A}" srcOrd="0" destOrd="0" presId="urn:microsoft.com/office/officeart/2005/8/layout/orgChart1"/>
    <dgm:cxn modelId="{24F7064E-D9E3-4B7D-B1DD-9A8C70793D16}" type="presParOf" srcId="{A3F8B71E-B99B-704C-9CEF-917A47E1596A}" destId="{B5B4AA35-82CD-A54D-A752-946D7A2CC242}" srcOrd="0" destOrd="0" presId="urn:microsoft.com/office/officeart/2005/8/layout/orgChart1"/>
    <dgm:cxn modelId="{D510B6C5-211D-4373-B9A9-001B51C4CED9}" type="presParOf" srcId="{A3F8B71E-B99B-704C-9CEF-917A47E1596A}" destId="{5B95A05E-6238-FC41-A01D-BB087B930EC7}" srcOrd="1" destOrd="0" presId="urn:microsoft.com/office/officeart/2005/8/layout/orgChart1"/>
    <dgm:cxn modelId="{067EC738-69C1-4757-997A-BB19FC9BB4E8}" type="presParOf" srcId="{98C6F59D-F403-264F-93E1-25EABC668DA3}" destId="{A840FC9E-D66D-DE4E-A34C-B3E00B8D34DA}" srcOrd="1" destOrd="0" presId="urn:microsoft.com/office/officeart/2005/8/layout/orgChart1"/>
    <dgm:cxn modelId="{82F87850-85AA-4A91-BA38-297DAEBE976F}" type="presParOf" srcId="{98C6F59D-F403-264F-93E1-25EABC668DA3}" destId="{E0916011-D9F8-FC4C-9727-3D154ECE4F2F}" srcOrd="2" destOrd="0" presId="urn:microsoft.com/office/officeart/2005/8/layout/orgChart1"/>
    <dgm:cxn modelId="{ABA4679F-31F6-454D-B56C-D9FAD41A9C15}" type="presParOf" srcId="{B3F05728-C0AE-4BEC-B7BD-13C699744A58}" destId="{4E1DB1F1-3C54-422E-9AA4-33E8E8CBF7E5}" srcOrd="4" destOrd="0" presId="urn:microsoft.com/office/officeart/2005/8/layout/orgChart1"/>
    <dgm:cxn modelId="{6066EACB-9E93-4481-83DC-CEDAC579796A}" type="presParOf" srcId="{B3F05728-C0AE-4BEC-B7BD-13C699744A58}" destId="{2474F9BF-0149-4450-9658-1BA691AAAAF4}" srcOrd="5" destOrd="0" presId="urn:microsoft.com/office/officeart/2005/8/layout/orgChart1"/>
    <dgm:cxn modelId="{6D94EDA8-C7F8-4918-90DC-EB01E64C3C29}" type="presParOf" srcId="{2474F9BF-0149-4450-9658-1BA691AAAAF4}" destId="{E85C400F-B5C0-4D3B-AFCC-34DEF8771472}" srcOrd="0" destOrd="0" presId="urn:microsoft.com/office/officeart/2005/8/layout/orgChart1"/>
    <dgm:cxn modelId="{E2135929-B037-4A3A-8402-8439E8E3E532}" type="presParOf" srcId="{E85C400F-B5C0-4D3B-AFCC-34DEF8771472}" destId="{F32EE69F-9569-495D-AE55-B8F519AADD56}" srcOrd="0" destOrd="0" presId="urn:microsoft.com/office/officeart/2005/8/layout/orgChart1"/>
    <dgm:cxn modelId="{EFF23E6E-5C24-44BE-A192-B7486AC636D8}" type="presParOf" srcId="{E85C400F-B5C0-4D3B-AFCC-34DEF8771472}" destId="{AEDA052C-4AFF-430A-8893-C6D509AFE2A0}" srcOrd="1" destOrd="0" presId="urn:microsoft.com/office/officeart/2005/8/layout/orgChart1"/>
    <dgm:cxn modelId="{9F800E9F-3FA4-4A37-971F-DE035AD4A7F1}" type="presParOf" srcId="{2474F9BF-0149-4450-9658-1BA691AAAAF4}" destId="{5D97C751-7816-4FB9-869E-9AAA325D2272}" srcOrd="1" destOrd="0" presId="urn:microsoft.com/office/officeart/2005/8/layout/orgChart1"/>
    <dgm:cxn modelId="{8989F3DE-4077-4E87-BE68-6FB3650BD41B}" type="presParOf" srcId="{2474F9BF-0149-4450-9658-1BA691AAAAF4}" destId="{D9350430-D0EE-4D4E-AA25-5B2BD4BB9A47}" srcOrd="2" destOrd="0" presId="urn:microsoft.com/office/officeart/2005/8/layout/orgChart1"/>
    <dgm:cxn modelId="{4F603401-1D25-4F84-9B4D-364A192D52AF}" type="presParOf" srcId="{B3F05728-C0AE-4BEC-B7BD-13C699744A58}" destId="{9EDA89E8-4557-4683-B17F-17E4BB464E29}" srcOrd="6" destOrd="0" presId="urn:microsoft.com/office/officeart/2005/8/layout/orgChart1"/>
    <dgm:cxn modelId="{D55EEF0C-E056-4E9A-9F6E-7CD8AAA4AF62}" type="presParOf" srcId="{B3F05728-C0AE-4BEC-B7BD-13C699744A58}" destId="{5160A3BF-E72E-4CFB-8892-AE001072B3A0}" srcOrd="7" destOrd="0" presId="urn:microsoft.com/office/officeart/2005/8/layout/orgChart1"/>
    <dgm:cxn modelId="{5FBEAE59-1480-486B-98A4-81578039894E}" type="presParOf" srcId="{5160A3BF-E72E-4CFB-8892-AE001072B3A0}" destId="{B498C800-25A7-42B3-906E-2A096EA030EA}" srcOrd="0" destOrd="0" presId="urn:microsoft.com/office/officeart/2005/8/layout/orgChart1"/>
    <dgm:cxn modelId="{2CA426FE-52BA-48C3-A1E0-3298DDE91431}" type="presParOf" srcId="{B498C800-25A7-42B3-906E-2A096EA030EA}" destId="{4FCEAFBB-F148-4BB7-B73D-EC363B0C90EF}" srcOrd="0" destOrd="0" presId="urn:microsoft.com/office/officeart/2005/8/layout/orgChart1"/>
    <dgm:cxn modelId="{DCBB4E07-7661-46F2-BED3-93DAFF8E919B}" type="presParOf" srcId="{B498C800-25A7-42B3-906E-2A096EA030EA}" destId="{BCBFA78F-22EF-4413-85CF-5DB3C8E3B14D}" srcOrd="1" destOrd="0" presId="urn:microsoft.com/office/officeart/2005/8/layout/orgChart1"/>
    <dgm:cxn modelId="{82BA29D8-F1A4-4DC0-A12F-89192437CEC5}" type="presParOf" srcId="{5160A3BF-E72E-4CFB-8892-AE001072B3A0}" destId="{56FF0C31-E8A4-4A58-9E90-0579D978B1DD}" srcOrd="1" destOrd="0" presId="urn:microsoft.com/office/officeart/2005/8/layout/orgChart1"/>
    <dgm:cxn modelId="{C65EC2BF-2147-4F5A-A445-AEB3BB9EE45F}" type="presParOf" srcId="{5160A3BF-E72E-4CFB-8892-AE001072B3A0}" destId="{7AA2138B-3DED-4495-B3F0-1F9DCA4B8F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A89E8-4557-4683-B17F-17E4BB464E29}">
      <dsp:nvSpPr>
        <dsp:cNvPr id="0" name=""/>
        <dsp:cNvSpPr/>
      </dsp:nvSpPr>
      <dsp:spPr>
        <a:xfrm>
          <a:off x="3697968" y="947737"/>
          <a:ext cx="235648" cy="2038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8663"/>
              </a:lnTo>
              <a:lnTo>
                <a:pt x="235648" y="2038663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DB1F1-3C54-422E-9AA4-33E8E8CBF7E5}">
      <dsp:nvSpPr>
        <dsp:cNvPr id="0" name=""/>
        <dsp:cNvSpPr/>
      </dsp:nvSpPr>
      <dsp:spPr>
        <a:xfrm>
          <a:off x="3499132" y="947737"/>
          <a:ext cx="198835" cy="2215598"/>
        </a:xfrm>
        <a:custGeom>
          <a:avLst/>
          <a:gdLst/>
          <a:ahLst/>
          <a:cxnLst/>
          <a:rect l="0" t="0" r="0" b="0"/>
          <a:pathLst>
            <a:path>
              <a:moveTo>
                <a:pt x="198835" y="0"/>
              </a:moveTo>
              <a:lnTo>
                <a:pt x="198835" y="2215598"/>
              </a:lnTo>
              <a:lnTo>
                <a:pt x="0" y="2215598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21029-A697-B14A-9071-EDB3AD51B07C}">
      <dsp:nvSpPr>
        <dsp:cNvPr id="0" name=""/>
        <dsp:cNvSpPr/>
      </dsp:nvSpPr>
      <dsp:spPr>
        <a:xfrm>
          <a:off x="3697968" y="947737"/>
          <a:ext cx="235648" cy="624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827"/>
              </a:lnTo>
              <a:lnTo>
                <a:pt x="235648" y="624827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FF5AC-8A84-47FC-A311-353397F2B499}">
      <dsp:nvSpPr>
        <dsp:cNvPr id="0" name=""/>
        <dsp:cNvSpPr/>
      </dsp:nvSpPr>
      <dsp:spPr>
        <a:xfrm>
          <a:off x="3499132" y="947737"/>
          <a:ext cx="198835" cy="871090"/>
        </a:xfrm>
        <a:custGeom>
          <a:avLst/>
          <a:gdLst/>
          <a:ahLst/>
          <a:cxnLst/>
          <a:rect l="0" t="0" r="0" b="0"/>
          <a:pathLst>
            <a:path>
              <a:moveTo>
                <a:pt x="198835" y="0"/>
              </a:moveTo>
              <a:lnTo>
                <a:pt x="198835" y="871090"/>
              </a:lnTo>
              <a:lnTo>
                <a:pt x="0" y="87109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54D3E-198A-4EFD-9BF0-AB3789C79C67}">
      <dsp:nvSpPr>
        <dsp:cNvPr id="0" name=""/>
        <dsp:cNvSpPr/>
      </dsp:nvSpPr>
      <dsp:spPr>
        <a:xfrm>
          <a:off x="3697968" y="947737"/>
          <a:ext cx="2291345" cy="3086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7852"/>
              </a:lnTo>
              <a:lnTo>
                <a:pt x="2291345" y="2887852"/>
              </a:lnTo>
              <a:lnTo>
                <a:pt x="2291345" y="3086688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1FC8C-4DC2-46E7-845B-F15C10440F9C}">
      <dsp:nvSpPr>
        <dsp:cNvPr id="0" name=""/>
        <dsp:cNvSpPr/>
      </dsp:nvSpPr>
      <dsp:spPr>
        <a:xfrm>
          <a:off x="3652248" y="947737"/>
          <a:ext cx="91440" cy="30576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8794"/>
              </a:lnTo>
              <a:lnTo>
                <a:pt x="49999" y="2858794"/>
              </a:lnTo>
              <a:lnTo>
                <a:pt x="49999" y="305763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AAC6D-C0CB-4CDE-BEF8-1929C4257C7A}">
      <dsp:nvSpPr>
        <dsp:cNvPr id="0" name=""/>
        <dsp:cNvSpPr/>
      </dsp:nvSpPr>
      <dsp:spPr>
        <a:xfrm>
          <a:off x="1345835" y="947737"/>
          <a:ext cx="2352132" cy="3087588"/>
        </a:xfrm>
        <a:custGeom>
          <a:avLst/>
          <a:gdLst/>
          <a:ahLst/>
          <a:cxnLst/>
          <a:rect l="0" t="0" r="0" b="0"/>
          <a:pathLst>
            <a:path>
              <a:moveTo>
                <a:pt x="2352132" y="0"/>
              </a:moveTo>
              <a:lnTo>
                <a:pt x="2352132" y="2888753"/>
              </a:lnTo>
              <a:lnTo>
                <a:pt x="0" y="2888753"/>
              </a:lnTo>
              <a:lnTo>
                <a:pt x="0" y="3087588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E372F1-AA88-4064-9B89-3EF558C1AFCB}">
      <dsp:nvSpPr>
        <dsp:cNvPr id="0" name=""/>
        <dsp:cNvSpPr/>
      </dsp:nvSpPr>
      <dsp:spPr>
        <a:xfrm>
          <a:off x="2751131" y="900"/>
          <a:ext cx="1893674" cy="946837"/>
        </a:xfrm>
        <a:prstGeom prst="rect">
          <a:avLst/>
        </a:prstGeom>
        <a:solidFill>
          <a:schemeClr val="accent1">
            <a:alpha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600" b="0" i="0" u="none" strike="noStrike" kern="1200" cap="none" normalizeH="0" baseline="0" dirty="0" smtClean="0">
              <a:ln/>
              <a:effectLst/>
              <a:latin typeface="Arial" charset="0"/>
            </a:rPr>
            <a:t>OBČNI ZBOR</a:t>
          </a:r>
        </a:p>
      </dsp:txBody>
      <dsp:txXfrm>
        <a:off x="2751131" y="900"/>
        <a:ext cx="1893674" cy="946837"/>
      </dsp:txXfrm>
    </dsp:sp>
    <dsp:sp modelId="{79F14E89-79D3-46D6-8D09-50AE8EA05120}">
      <dsp:nvSpPr>
        <dsp:cNvPr id="0" name=""/>
        <dsp:cNvSpPr/>
      </dsp:nvSpPr>
      <dsp:spPr>
        <a:xfrm>
          <a:off x="398998" y="4035325"/>
          <a:ext cx="1893674" cy="946837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l-SI" sz="59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398998" y="4035325"/>
        <a:ext cx="1893674" cy="946837"/>
      </dsp:txXfrm>
    </dsp:sp>
    <dsp:sp modelId="{A3DE255A-E129-4697-8AE1-F008AF269732}">
      <dsp:nvSpPr>
        <dsp:cNvPr id="0" name=""/>
        <dsp:cNvSpPr/>
      </dsp:nvSpPr>
      <dsp:spPr>
        <a:xfrm>
          <a:off x="2755411" y="4005367"/>
          <a:ext cx="1893674" cy="946837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l-SI" sz="59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2755411" y="4005367"/>
        <a:ext cx="1893674" cy="946837"/>
      </dsp:txXfrm>
    </dsp:sp>
    <dsp:sp modelId="{3448694D-D386-4481-BB2E-B0EA59C72D7E}">
      <dsp:nvSpPr>
        <dsp:cNvPr id="0" name=""/>
        <dsp:cNvSpPr/>
      </dsp:nvSpPr>
      <dsp:spPr>
        <a:xfrm>
          <a:off x="5042477" y="4034425"/>
          <a:ext cx="1893674" cy="946837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l-SI" sz="59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5042477" y="4034425"/>
        <a:ext cx="1893674" cy="946837"/>
      </dsp:txXfrm>
    </dsp:sp>
    <dsp:sp modelId="{5CD76DE3-4F62-47B1-8828-1EA0D69841C5}">
      <dsp:nvSpPr>
        <dsp:cNvPr id="0" name=""/>
        <dsp:cNvSpPr/>
      </dsp:nvSpPr>
      <dsp:spPr>
        <a:xfrm>
          <a:off x="1605458" y="1345408"/>
          <a:ext cx="1893674" cy="946837"/>
        </a:xfrm>
        <a:prstGeom prst="rect">
          <a:avLst/>
        </a:prstGeom>
        <a:solidFill>
          <a:schemeClr val="accent1"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kern="1200" cap="none" normalizeH="0" baseline="0" dirty="0" smtClean="0">
              <a:ln/>
              <a:effectLst/>
              <a:latin typeface="Arial" charset="0"/>
            </a:rPr>
            <a:t>Upravni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kern="1200" cap="none" normalizeH="0" baseline="0" dirty="0" smtClean="0">
              <a:ln/>
              <a:effectLst/>
              <a:latin typeface="Arial" charset="0"/>
            </a:rPr>
            <a:t>odbor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200" b="0" i="0" u="none" strike="noStrike" kern="1200" cap="none" normalizeH="0" baseline="0" dirty="0" smtClean="0">
              <a:ln/>
              <a:effectLst/>
              <a:latin typeface="Arial" charset="0"/>
            </a:rPr>
            <a:t>(30 članov)</a:t>
          </a:r>
        </a:p>
      </dsp:txBody>
      <dsp:txXfrm>
        <a:off x="1605458" y="1345408"/>
        <a:ext cx="1893674" cy="946837"/>
      </dsp:txXfrm>
    </dsp:sp>
    <dsp:sp modelId="{B5B4AA35-82CD-A54D-A752-946D7A2CC242}">
      <dsp:nvSpPr>
        <dsp:cNvPr id="0" name=""/>
        <dsp:cNvSpPr/>
      </dsp:nvSpPr>
      <dsp:spPr>
        <a:xfrm>
          <a:off x="3933617" y="1099145"/>
          <a:ext cx="1893674" cy="946837"/>
        </a:xfrm>
        <a:prstGeom prst="rect">
          <a:avLst/>
        </a:prstGeom>
        <a:solidFill>
          <a:schemeClr val="accent1"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latin typeface="Arial" pitchFamily="34" charset="0"/>
              <a:cs typeface="Arial" pitchFamily="34" charset="0"/>
            </a:rPr>
            <a:t>Predsednik</a:t>
          </a:r>
          <a:endParaRPr lang="en-US" sz="2000" kern="1200" dirty="0">
            <a:latin typeface="Arial" pitchFamily="34" charset="0"/>
            <a:cs typeface="Arial" pitchFamily="34" charset="0"/>
          </a:endParaRPr>
        </a:p>
      </dsp:txBody>
      <dsp:txXfrm>
        <a:off x="3933617" y="1099145"/>
        <a:ext cx="1893674" cy="946837"/>
      </dsp:txXfrm>
    </dsp:sp>
    <dsp:sp modelId="{F32EE69F-9569-495D-AE55-B8F519AADD56}">
      <dsp:nvSpPr>
        <dsp:cNvPr id="0" name=""/>
        <dsp:cNvSpPr/>
      </dsp:nvSpPr>
      <dsp:spPr>
        <a:xfrm>
          <a:off x="1605458" y="2689917"/>
          <a:ext cx="1893674" cy="946837"/>
        </a:xfrm>
        <a:prstGeom prst="rect">
          <a:avLst/>
        </a:prstGeom>
        <a:solidFill>
          <a:schemeClr val="accent1"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kern="1200" cap="none" normalizeH="0" baseline="0" dirty="0" smtClean="0">
              <a:ln/>
              <a:effectLst/>
              <a:latin typeface="Arial" charset="0"/>
            </a:rPr>
            <a:t>Nadzorni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kern="1200" cap="none" normalizeH="0" baseline="0" dirty="0" smtClean="0">
              <a:ln/>
              <a:effectLst/>
              <a:latin typeface="Arial" charset="0"/>
            </a:rPr>
            <a:t>odbor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200" b="0" i="0" u="none" strike="noStrike" kern="1200" cap="none" normalizeH="0" baseline="0" dirty="0" smtClean="0">
              <a:ln/>
              <a:effectLst/>
              <a:latin typeface="Arial" charset="0"/>
            </a:rPr>
            <a:t>(3 člani)</a:t>
          </a:r>
        </a:p>
      </dsp:txBody>
      <dsp:txXfrm>
        <a:off x="1605458" y="2689917"/>
        <a:ext cx="1893674" cy="946837"/>
      </dsp:txXfrm>
    </dsp:sp>
    <dsp:sp modelId="{4FCEAFBB-F148-4BB7-B73D-EC363B0C90EF}">
      <dsp:nvSpPr>
        <dsp:cNvPr id="0" name=""/>
        <dsp:cNvSpPr/>
      </dsp:nvSpPr>
      <dsp:spPr>
        <a:xfrm>
          <a:off x="3933617" y="2512981"/>
          <a:ext cx="1893674" cy="946837"/>
        </a:xfrm>
        <a:prstGeom prst="rect">
          <a:avLst/>
        </a:prstGeom>
        <a:solidFill>
          <a:schemeClr val="accent1">
            <a:alpha val="9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2000" b="0" i="0" u="none" strike="noStrike" kern="1200" cap="none" normalizeH="0" baseline="0" dirty="0" smtClean="0">
              <a:ln/>
              <a:effectLst/>
              <a:latin typeface="Arial" charset="0"/>
            </a:rPr>
            <a:t>Častno razsodišče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200" b="0" i="0" u="none" strike="noStrike" kern="1200" cap="none" normalizeH="0" baseline="0" dirty="0" smtClean="0">
              <a:ln/>
              <a:effectLst/>
              <a:latin typeface="Arial" charset="0"/>
            </a:rPr>
            <a:t>(5 članov)</a:t>
          </a:r>
        </a:p>
      </dsp:txBody>
      <dsp:txXfrm>
        <a:off x="3933617" y="2512981"/>
        <a:ext cx="1893674" cy="946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9D1EF-8709-47F7-B38C-0D40226EE1CE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38EB9-CD34-4086-83DB-791E3CE251B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CBC4-4DA4-44FB-AC44-7C779AAACD46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A5E6E-ECB0-4D43-91F9-F74421AC17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AFABC-792C-4060-98B9-2186A60A3F86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4B68A-C60A-431A-866B-B937ABD190A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A8293-69B8-44ED-966D-48D1F3FD36BC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C0F3-A781-43EE-B01E-95CB7498CA0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825F5-2C53-4DA0-BFFA-E8272EF7B567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5DDAA-643F-4568-9469-41ABBAAC930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4288E-4851-4185-A44C-145905407624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A6D7F-3AE7-4F24-A28E-43124955946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72659-746D-434C-8F67-681D71100ABD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959A1-39F7-4E50-94D6-DBB8E6E2FE2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FBDE9-9B24-4D57-864A-587E9655142A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360DF-44B2-4456-81B7-AC5ADDE7463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6CE46-DC70-4FE1-BEE5-AC4C75D4319D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F5C5-C624-40B6-BDC2-1368D7CC4BE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ADC58-73D3-460A-8CD8-99196B965465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3350A-9B45-40E0-9325-09CAE94986B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7A31-E222-44B7-A038-BFB147401A45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AC844-4E27-407D-A3E4-ACCCB6A2831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193BD3-362D-417B-B79E-C3262820B8C2}" type="datetimeFigureOut">
              <a:rPr lang="sl-SI"/>
              <a:pPr>
                <a:defRPr/>
              </a:pPr>
              <a:t>10.3.2013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40494E-71D2-4F79-B8B1-68A221C6634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4.emf"/><Relationship Id="rId3" Type="http://schemas.openxmlformats.org/officeDocument/2006/relationships/image" Target="../media/image6.jpeg"/><Relationship Id="rId7" Type="http://schemas.openxmlformats.org/officeDocument/2006/relationships/diagramQuickStyle" Target="../diagrams/quickStyle1.xml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3.emf"/><Relationship Id="rId5" Type="http://schemas.openxmlformats.org/officeDocument/2006/relationships/diagramData" Target="../diagrams/data1.xml"/><Relationship Id="rId15" Type="http://schemas.openxmlformats.org/officeDocument/2006/relationships/image" Target="../media/image5.emf"/><Relationship Id="rId10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9" Type="http://schemas.microsoft.com/office/2007/relationships/diagramDrawing" Target="../diagrams/drawing1.xml"/><Relationship Id="rId1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ZM horizontal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445420"/>
            <a:ext cx="4286280" cy="1499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2643174" y="5786454"/>
            <a:ext cx="321468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b="1" dirty="0">
                <a:latin typeface="Calibri" pitchFamily="34" charset="0"/>
              </a:rPr>
              <a:t>Sonja Šmuc</a:t>
            </a:r>
            <a:r>
              <a:rPr lang="sl-SI" dirty="0">
                <a:latin typeface="Calibri" pitchFamily="34" charset="0"/>
              </a:rPr>
              <a:t>, </a:t>
            </a:r>
            <a:r>
              <a:rPr lang="sl-SI" sz="1600" dirty="0">
                <a:latin typeface="Calibri" pitchFamily="34" charset="0"/>
              </a:rPr>
              <a:t>izvršna </a:t>
            </a:r>
            <a:r>
              <a:rPr lang="sl-SI" sz="1600" dirty="0" smtClean="0">
                <a:latin typeface="Calibri" pitchFamily="34" charset="0"/>
              </a:rPr>
              <a:t>direktorica</a:t>
            </a:r>
            <a:r>
              <a:rPr lang="sl-SI" sz="1600" dirty="0">
                <a:latin typeface="Calibri" pitchFamily="34" charset="0"/>
              </a:rPr>
              <a:t/>
            </a:r>
            <a:br>
              <a:rPr lang="sl-SI" sz="1600" dirty="0">
                <a:latin typeface="Calibri" pitchFamily="34" charset="0"/>
              </a:rPr>
            </a:br>
            <a:r>
              <a:rPr lang="sl-SI" sz="1600" dirty="0" smtClean="0">
                <a:latin typeface="Calibri" pitchFamily="34" charset="0"/>
              </a:rPr>
              <a:t>sonja.smuc@zdruzenje-manager.si</a:t>
            </a:r>
            <a:endParaRPr lang="sl-SI" sz="1600" dirty="0">
              <a:latin typeface="Calibri" pitchFamily="34" charset="0"/>
            </a:endParaRP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785786" y="3214686"/>
            <a:ext cx="69119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l-SI" i="1" dirty="0">
                <a:latin typeface="Calibri" pitchFamily="34" charset="0"/>
              </a:rPr>
              <a:t>Združenje Manager, ustanovljeno 1989, je </a:t>
            </a:r>
            <a:r>
              <a:rPr lang="sl-SI" i="1" dirty="0" smtClean="0">
                <a:latin typeface="Calibri" pitchFamily="34" charset="0"/>
              </a:rPr>
              <a:t>združen glas slovenskih managerjev, ki se zavzemajo za razvoj </a:t>
            </a:r>
            <a:r>
              <a:rPr lang="sl-SI" i="1" dirty="0">
                <a:latin typeface="Calibri" pitchFamily="34" charset="0"/>
              </a:rPr>
              <a:t>in uveljavitev profesionalnega managementa.  </a:t>
            </a:r>
            <a:br>
              <a:rPr lang="sl-SI" i="1" dirty="0">
                <a:latin typeface="Calibri" pitchFamily="34" charset="0"/>
              </a:rPr>
            </a:br>
            <a:endParaRPr lang="en-US" sz="1400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ZM horizonta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1" y="285728"/>
            <a:ext cx="1890696" cy="66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/>
        </p:nvGraphicFramePr>
        <p:xfrm>
          <a:off x="462211" y="1142984"/>
          <a:ext cx="7395937" cy="498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612829"/>
              </p:ext>
            </p:extLst>
          </p:nvPr>
        </p:nvGraphicFramePr>
        <p:xfrm>
          <a:off x="827584" y="5157192"/>
          <a:ext cx="2081485" cy="1080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Acrobat Document" r:id="rId10" imgW="3191760" imgH="1656000" progId="AcroExch.Document.7">
                  <p:embed/>
                </p:oleObj>
              </mc:Choice>
              <mc:Fallback>
                <p:oleObj name="Acrobat Document" r:id="rId10" imgW="3191760" imgH="1656000" progId="AcroExch.Document.7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157192"/>
                        <a:ext cx="2081485" cy="10800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945702"/>
              </p:ext>
            </p:extLst>
          </p:nvPr>
        </p:nvGraphicFramePr>
        <p:xfrm>
          <a:off x="3131840" y="5085184"/>
          <a:ext cx="2180785" cy="1152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Acrobat Document" r:id="rId12" imgW="3103920" imgH="1639800" progId="AcroExch.Document.7">
                  <p:embed/>
                </p:oleObj>
              </mc:Choice>
              <mc:Fallback>
                <p:oleObj name="Acrobat Document" r:id="rId12" imgW="3103920" imgH="1639800" progId="AcroExch.Document.7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085184"/>
                        <a:ext cx="2180785" cy="1152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974807"/>
              </p:ext>
            </p:extLst>
          </p:nvPr>
        </p:nvGraphicFramePr>
        <p:xfrm>
          <a:off x="5507061" y="5157192"/>
          <a:ext cx="214931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Acrobat Document" r:id="rId14" imgW="3263760" imgH="1639800" progId="AcroExch.Document.7">
                  <p:embed/>
                </p:oleObj>
              </mc:Choice>
              <mc:Fallback>
                <p:oleObj name="Acrobat Document" r:id="rId14" imgW="3263760" imgH="1639800" progId="AcroExch.Document.7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7061" y="5157192"/>
                        <a:ext cx="2149310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378600" y="2924175"/>
            <a:ext cx="1836738" cy="863600"/>
          </a:xfrm>
          <a:prstGeom prst="ellipse">
            <a:avLst/>
          </a:prstGeom>
          <a:solidFill>
            <a:srgbClr val="333399">
              <a:alpha val="64999"/>
            </a:srgbClr>
          </a:solidFill>
          <a:ln w="38100" algn="ctr">
            <a:solidFill>
              <a:schemeClr val="bg1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l-SI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0" name="TextBox 8"/>
          <p:cNvSpPr txBox="1">
            <a:spLocks noChangeArrowheads="1"/>
          </p:cNvSpPr>
          <p:nvPr/>
        </p:nvSpPr>
        <p:spPr bwMode="auto">
          <a:xfrm>
            <a:off x="6732588" y="3068638"/>
            <a:ext cx="1152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dirty="0">
                <a:solidFill>
                  <a:schemeClr val="bg1"/>
                </a:solidFill>
                <a:latin typeface="Calibri" pitchFamily="34" charset="0"/>
              </a:rPr>
              <a:t>Strokovna služba</a:t>
            </a:r>
          </a:p>
        </p:txBody>
      </p:sp>
      <p:sp>
        <p:nvSpPr>
          <p:cNvPr id="15371" name="Line 17"/>
          <p:cNvSpPr>
            <a:spLocks noChangeShapeType="1"/>
          </p:cNvSpPr>
          <p:nvPr/>
        </p:nvSpPr>
        <p:spPr bwMode="auto">
          <a:xfrm flipH="1" flipV="1">
            <a:off x="6429388" y="2571744"/>
            <a:ext cx="647700" cy="360362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l-SI"/>
          </a:p>
        </p:txBody>
      </p:sp>
      <p:sp>
        <p:nvSpPr>
          <p:cNvPr id="15372" name="Line 19"/>
          <p:cNvSpPr>
            <a:spLocks noChangeShapeType="1"/>
          </p:cNvSpPr>
          <p:nvPr/>
        </p:nvSpPr>
        <p:spPr bwMode="auto">
          <a:xfrm flipH="1">
            <a:off x="6643702" y="3929066"/>
            <a:ext cx="576262" cy="360363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PoljeZBesedilom 1"/>
          <p:cNvSpPr txBox="1">
            <a:spLocks noChangeArrowheads="1"/>
          </p:cNvSpPr>
          <p:nvPr/>
        </p:nvSpPr>
        <p:spPr bwMode="auto">
          <a:xfrm>
            <a:off x="428596" y="1285860"/>
            <a:ext cx="7743825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3200" b="1" dirty="0" smtClean="0">
                <a:solidFill>
                  <a:srgbClr val="0070C0"/>
                </a:solidFill>
                <a:latin typeface="Calibri" pitchFamily="34" charset="0"/>
              </a:rPr>
              <a:t>Preko 1100 članov.</a:t>
            </a:r>
            <a:endParaRPr lang="sl-SI" sz="3200" b="1" dirty="0">
              <a:solidFill>
                <a:srgbClr val="0070C0"/>
              </a:solidFill>
              <a:latin typeface="Calibri" pitchFamily="34" charset="0"/>
            </a:endParaRPr>
          </a:p>
          <a:p>
            <a:endParaRPr lang="sl-SI" sz="2200" b="1" dirty="0">
              <a:solidFill>
                <a:srgbClr val="0070C0"/>
              </a:solidFill>
              <a:latin typeface="Calibri" pitchFamily="34" charset="0"/>
            </a:endParaRPr>
          </a:p>
          <a:p>
            <a:r>
              <a:rPr lang="sl-SI" sz="2000" b="1" dirty="0" smtClean="0">
                <a:solidFill>
                  <a:srgbClr val="0070C0"/>
                </a:solidFill>
                <a:latin typeface="Calibri" pitchFamily="34" charset="0"/>
              </a:rPr>
              <a:t>Spolna </a:t>
            </a:r>
            <a:r>
              <a:rPr lang="sl-SI" sz="2000" b="1" dirty="0">
                <a:solidFill>
                  <a:srgbClr val="0070C0"/>
                </a:solidFill>
                <a:latin typeface="Calibri" pitchFamily="34" charset="0"/>
              </a:rPr>
              <a:t>struktura</a:t>
            </a:r>
          </a:p>
          <a:p>
            <a:pPr>
              <a:buFontTx/>
              <a:buChar char="•"/>
            </a:pPr>
            <a:r>
              <a:rPr lang="sl-SI" sz="2000" b="1" dirty="0">
                <a:latin typeface="Calibri" pitchFamily="34" charset="0"/>
              </a:rPr>
              <a:t> 28 % </a:t>
            </a:r>
            <a:r>
              <a:rPr lang="sl-SI" sz="2000" dirty="0">
                <a:latin typeface="Calibri" pitchFamily="34" charset="0"/>
              </a:rPr>
              <a:t>žensk</a:t>
            </a:r>
          </a:p>
          <a:p>
            <a:pPr>
              <a:buFontTx/>
              <a:buChar char="•"/>
            </a:pPr>
            <a:r>
              <a:rPr lang="sl-SI" sz="2000" b="1" dirty="0">
                <a:latin typeface="Calibri" pitchFamily="34" charset="0"/>
              </a:rPr>
              <a:t> 72 % </a:t>
            </a:r>
            <a:r>
              <a:rPr lang="sl-SI" sz="2000" dirty="0">
                <a:latin typeface="Calibri" pitchFamily="34" charset="0"/>
              </a:rPr>
              <a:t>moških</a:t>
            </a:r>
          </a:p>
          <a:p>
            <a:endParaRPr lang="sl-SI" sz="2000" dirty="0" smtClean="0">
              <a:latin typeface="Calibri" pitchFamily="34" charset="0"/>
            </a:endParaRPr>
          </a:p>
          <a:p>
            <a:endParaRPr lang="sl-SI" sz="2000" dirty="0" smtClean="0">
              <a:latin typeface="Calibri" pitchFamily="34" charset="0"/>
            </a:endParaRPr>
          </a:p>
          <a:p>
            <a:endParaRPr lang="sl-SI" sz="2000" dirty="0">
              <a:latin typeface="Calibri" pitchFamily="34" charset="0"/>
            </a:endParaRPr>
          </a:p>
          <a:p>
            <a:r>
              <a:rPr lang="sl-SI" sz="2000" b="1" dirty="0">
                <a:solidFill>
                  <a:srgbClr val="0070C0"/>
                </a:solidFill>
                <a:latin typeface="Calibri" pitchFamily="34" charset="0"/>
              </a:rPr>
              <a:t>Struktura podjetij </a:t>
            </a:r>
          </a:p>
          <a:p>
            <a:pPr>
              <a:buFontTx/>
              <a:buChar char="•"/>
            </a:pPr>
            <a:r>
              <a:rPr lang="sl-SI" b="1" dirty="0">
                <a:latin typeface="Calibri" pitchFamily="34" charset="0"/>
              </a:rPr>
              <a:t> 42 % </a:t>
            </a:r>
            <a:r>
              <a:rPr lang="sl-SI" dirty="0">
                <a:latin typeface="Calibri" pitchFamily="34" charset="0"/>
              </a:rPr>
              <a:t>malih podjetij</a:t>
            </a:r>
          </a:p>
          <a:p>
            <a:pPr>
              <a:buFontTx/>
              <a:buChar char="•"/>
            </a:pPr>
            <a:r>
              <a:rPr lang="sl-SI" dirty="0">
                <a:latin typeface="Calibri" pitchFamily="34" charset="0"/>
              </a:rPr>
              <a:t> </a:t>
            </a:r>
            <a:r>
              <a:rPr lang="sl-SI" b="1" dirty="0">
                <a:latin typeface="Calibri" pitchFamily="34" charset="0"/>
              </a:rPr>
              <a:t>16 %</a:t>
            </a:r>
            <a:r>
              <a:rPr lang="sl-SI" dirty="0">
                <a:latin typeface="Calibri" pitchFamily="34" charset="0"/>
              </a:rPr>
              <a:t> srednjih podjetij</a:t>
            </a:r>
          </a:p>
          <a:p>
            <a:pPr>
              <a:buFontTx/>
              <a:buChar char="•"/>
            </a:pPr>
            <a:r>
              <a:rPr lang="sl-SI" dirty="0">
                <a:latin typeface="Calibri" pitchFamily="34" charset="0"/>
              </a:rPr>
              <a:t> </a:t>
            </a:r>
            <a:r>
              <a:rPr lang="sl-SI" b="1" dirty="0">
                <a:latin typeface="Calibri" pitchFamily="34" charset="0"/>
              </a:rPr>
              <a:t>42 %</a:t>
            </a:r>
            <a:r>
              <a:rPr lang="sl-SI" dirty="0">
                <a:latin typeface="Calibri" pitchFamily="34" charset="0"/>
              </a:rPr>
              <a:t> velikih podjetij</a:t>
            </a:r>
          </a:p>
          <a:p>
            <a:endParaRPr lang="sl-SI" dirty="0" smtClean="0">
              <a:latin typeface="Calibri" pitchFamily="34" charset="0"/>
            </a:endParaRPr>
          </a:p>
        </p:txBody>
      </p:sp>
      <p:pic>
        <p:nvPicPr>
          <p:cNvPr id="8" name="Picture 4" descr="ZM horizonta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1" y="285728"/>
            <a:ext cx="1890696" cy="66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097166681"/>
              </p:ext>
            </p:extLst>
          </p:nvPr>
        </p:nvGraphicFramePr>
        <p:xfrm>
          <a:off x="3419872" y="1700808"/>
          <a:ext cx="4464496" cy="2464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279272173"/>
              </p:ext>
            </p:extLst>
          </p:nvPr>
        </p:nvGraphicFramePr>
        <p:xfrm>
          <a:off x="2822647" y="3573016"/>
          <a:ext cx="5565703" cy="233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468313" y="1357298"/>
            <a:ext cx="7488237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sl-SI" sz="3200" b="1" dirty="0" smtClean="0">
                <a:solidFill>
                  <a:srgbClr val="0070C0"/>
                </a:solidFill>
                <a:latin typeface="Calibri" pitchFamily="34" charset="0"/>
              </a:rPr>
              <a:t>Trije strateški </a:t>
            </a:r>
            <a:r>
              <a:rPr lang="sl-SI" sz="3200" b="1" dirty="0">
                <a:solidFill>
                  <a:srgbClr val="0070C0"/>
                </a:solidFill>
                <a:latin typeface="Calibri" pitchFamily="34" charset="0"/>
              </a:rPr>
              <a:t>cilji </a:t>
            </a:r>
            <a:r>
              <a:rPr lang="sl-SI" sz="3200" b="1" dirty="0" smtClean="0">
                <a:solidFill>
                  <a:srgbClr val="0070C0"/>
                </a:solidFill>
                <a:latin typeface="Calibri" pitchFamily="34" charset="0"/>
              </a:rPr>
              <a:t>2013:</a:t>
            </a:r>
            <a:endParaRPr lang="sl-SI" sz="2000" b="1" dirty="0">
              <a:solidFill>
                <a:srgbClr val="FF0000"/>
              </a:solidFill>
              <a:latin typeface="Calibri" pitchFamily="34" charset="0"/>
            </a:endParaRPr>
          </a:p>
          <a:p>
            <a:pPr eaLnBrk="0" hangingPunct="0"/>
            <a:endParaRPr lang="sl-SI" sz="2400" b="1" dirty="0">
              <a:latin typeface="Calibri" pitchFamily="34" charset="0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lang="sl-SI" sz="2400" dirty="0">
                <a:latin typeface="Calibri" pitchFamily="34" charset="0"/>
              </a:rPr>
              <a:t> </a:t>
            </a:r>
            <a:r>
              <a:rPr lang="sl-SI" sz="2400" dirty="0" smtClean="0">
                <a:latin typeface="Calibri" pitchFamily="34" charset="0"/>
              </a:rPr>
              <a:t>uveljavljanje </a:t>
            </a:r>
            <a:r>
              <a:rPr lang="sl-SI" sz="2400" dirty="0">
                <a:latin typeface="Calibri" pitchFamily="34" charset="0"/>
              </a:rPr>
              <a:t>profesionalnega, etičnega </a:t>
            </a:r>
            <a:r>
              <a:rPr lang="sl-SI" sz="2400" dirty="0" smtClean="0">
                <a:latin typeface="Calibri" pitchFamily="34" charset="0"/>
              </a:rPr>
              <a:t>managementa,</a:t>
            </a:r>
            <a:endParaRPr lang="sl-SI" sz="2400" dirty="0">
              <a:latin typeface="Calibri" pitchFamily="34" charset="0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lang="sl-SI" sz="2400" dirty="0">
              <a:latin typeface="Calibri" pitchFamily="34" charset="0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lang="sl-SI" sz="2400" dirty="0">
                <a:latin typeface="Calibri" pitchFamily="34" charset="0"/>
              </a:rPr>
              <a:t> </a:t>
            </a:r>
            <a:r>
              <a:rPr lang="sl-SI" sz="2400" dirty="0" smtClean="0">
                <a:latin typeface="Calibri" pitchFamily="34" charset="0"/>
              </a:rPr>
              <a:t>zagovarjanje </a:t>
            </a:r>
            <a:r>
              <a:rPr lang="sl-SI" sz="2400" dirty="0">
                <a:latin typeface="Calibri" pitchFamily="34" charset="0"/>
              </a:rPr>
              <a:t>učinkovite insolventne in delovno-pravne </a:t>
            </a:r>
            <a:r>
              <a:rPr lang="sl-SI" sz="2400" dirty="0" smtClean="0">
                <a:latin typeface="Calibri" pitchFamily="34" charset="0"/>
              </a:rPr>
              <a:t>zakonodaje,</a:t>
            </a:r>
            <a:endParaRPr lang="sl-SI" sz="2400" dirty="0">
              <a:latin typeface="Calibri" pitchFamily="34" charset="0"/>
            </a:endParaRPr>
          </a:p>
          <a:p>
            <a:pPr marL="457200" indent="-457200" eaLnBrk="0" hangingPunct="0">
              <a:buFont typeface="+mj-lt"/>
              <a:buAutoNum type="arabicPeriod"/>
            </a:pPr>
            <a:endParaRPr lang="sl-SI" sz="2400" dirty="0">
              <a:latin typeface="Calibri" pitchFamily="34" charset="0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lang="sl-SI" sz="2400" dirty="0">
                <a:latin typeface="Calibri" pitchFamily="34" charset="0"/>
              </a:rPr>
              <a:t> </a:t>
            </a:r>
            <a:r>
              <a:rPr lang="sl-SI" sz="2400" dirty="0" smtClean="0">
                <a:latin typeface="Calibri" pitchFamily="34" charset="0"/>
              </a:rPr>
              <a:t>spodbujanje </a:t>
            </a:r>
            <a:r>
              <a:rPr lang="sl-SI" sz="2400" dirty="0">
                <a:latin typeface="Calibri" pitchFamily="34" charset="0"/>
              </a:rPr>
              <a:t>ženskega </a:t>
            </a:r>
            <a:r>
              <a:rPr lang="sl-SI" sz="2400" dirty="0" smtClean="0">
                <a:latin typeface="Calibri" pitchFamily="34" charset="0"/>
              </a:rPr>
              <a:t>managementa.</a:t>
            </a:r>
            <a:endParaRPr lang="sl-SI" sz="2400" dirty="0">
              <a:latin typeface="Calibri" pitchFamily="34" charset="0"/>
            </a:endParaRPr>
          </a:p>
          <a:p>
            <a:pPr eaLnBrk="0" hangingPunct="0"/>
            <a:endParaRPr lang="sl-SI" sz="2200" dirty="0">
              <a:latin typeface="Calibri" pitchFamily="34" charset="0"/>
            </a:endParaRPr>
          </a:p>
        </p:txBody>
      </p:sp>
      <p:pic>
        <p:nvPicPr>
          <p:cNvPr id="6" name="Picture 4" descr="ZM horizonta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1" y="285728"/>
            <a:ext cx="1890696" cy="66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06783"/>
            <a:ext cx="4535489" cy="3608365"/>
          </a:xfrm>
          <a:prstGeom prst="rect">
            <a:avLst/>
          </a:prstGeom>
          <a:noFill/>
        </p:spPr>
      </p:pic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0" y="1071546"/>
            <a:ext cx="835821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7188" algn="ctr" eaLnBrk="0" hangingPunct="0"/>
            <a:r>
              <a:rPr lang="sl-SI" sz="2800" b="1" dirty="0" smtClean="0">
                <a:solidFill>
                  <a:srgbClr val="0070C0"/>
                </a:solidFill>
                <a:latin typeface="Calibri" pitchFamily="34" charset="0"/>
              </a:rPr>
              <a:t>Podlaga </a:t>
            </a:r>
            <a:r>
              <a:rPr lang="sl-SI" sz="2800" b="1" dirty="0">
                <a:solidFill>
                  <a:srgbClr val="0070C0"/>
                </a:solidFill>
                <a:latin typeface="Calibri" pitchFamily="34" charset="0"/>
              </a:rPr>
              <a:t>za aktivnosti </a:t>
            </a:r>
            <a:r>
              <a:rPr lang="sl-SI" sz="2800" b="1" dirty="0" smtClean="0">
                <a:solidFill>
                  <a:srgbClr val="0070C0"/>
                </a:solidFill>
                <a:latin typeface="Calibri" pitchFamily="34" charset="0"/>
              </a:rPr>
              <a:t>Združenja Manager sta notranja akta</a:t>
            </a:r>
            <a:endParaRPr lang="sl-SI" sz="2000" b="1" dirty="0">
              <a:solidFill>
                <a:srgbClr val="0070C0"/>
              </a:solidFill>
              <a:latin typeface="Calibri" pitchFamily="34" charset="0"/>
            </a:endParaRPr>
          </a:p>
          <a:p>
            <a:pPr marL="357188" algn="ctr" eaLnBrk="0" hangingPunct="0"/>
            <a:endParaRPr lang="sl-SI" sz="1200" dirty="0">
              <a:latin typeface="Calibri" pitchFamily="34" charset="0"/>
            </a:endParaRPr>
          </a:p>
          <a:p>
            <a:pPr marL="357188" algn="ctr" eaLnBrk="0" hangingPunct="0"/>
            <a:endParaRPr lang="sl-SI" sz="2400" dirty="0">
              <a:latin typeface="Calibri" pitchFamily="34" charset="0"/>
            </a:endParaRPr>
          </a:p>
          <a:p>
            <a:pPr marL="357188" eaLnBrk="0" hangingPunct="0"/>
            <a:r>
              <a:rPr lang="sl-SI" sz="2200" b="1" dirty="0" smtClean="0">
                <a:latin typeface="Calibri" pitchFamily="34" charset="0"/>
              </a:rPr>
              <a:t>	</a:t>
            </a:r>
            <a:r>
              <a:rPr lang="sl-SI" sz="2200" b="1" dirty="0" smtClean="0">
                <a:latin typeface="Calibri" pitchFamily="34" charset="0"/>
              </a:rPr>
              <a:t>	</a:t>
            </a:r>
            <a:r>
              <a:rPr lang="sl-SI" sz="2200" b="1" dirty="0" smtClean="0">
                <a:solidFill>
                  <a:srgbClr val="C00000"/>
                </a:solidFill>
                <a:latin typeface="Calibri" pitchFamily="34" charset="0"/>
              </a:rPr>
              <a:t>			     		    </a:t>
            </a:r>
            <a:r>
              <a:rPr lang="sl-SI" sz="2200" b="1" dirty="0" smtClean="0">
                <a:solidFill>
                  <a:srgbClr val="C00000"/>
                </a:solidFill>
                <a:latin typeface="Calibri" pitchFamily="34" charset="0"/>
              </a:rPr>
              <a:t>			</a:t>
            </a:r>
            <a:endParaRPr lang="sl-SI" dirty="0">
              <a:latin typeface="Calibri" pitchFamily="34" charset="0"/>
            </a:endParaRPr>
          </a:p>
          <a:p>
            <a:pPr marL="357188" eaLnBrk="0" hangingPunct="0"/>
            <a:endParaRPr lang="sl-SI" sz="1400" dirty="0">
              <a:latin typeface="Calibri" pitchFamily="34" charset="0"/>
            </a:endParaRP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2357422" y="2000240"/>
            <a:ext cx="115093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l-SI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5000628" y="2071678"/>
            <a:ext cx="11525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sl-SI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05401" y="3429000"/>
            <a:ext cx="3452813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 descr="ZM horizontale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1" y="285728"/>
            <a:ext cx="1890696" cy="66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53266" y="2435984"/>
            <a:ext cx="28083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200" b="1" dirty="0">
                <a:solidFill>
                  <a:srgbClr val="C00000"/>
                </a:solidFill>
                <a:latin typeface="Calibri" pitchFamily="34" charset="0"/>
              </a:rPr>
              <a:t>Kodeks </a:t>
            </a:r>
            <a:r>
              <a:rPr lang="sl-SI" sz="2200" b="1" dirty="0" smtClean="0">
                <a:solidFill>
                  <a:srgbClr val="C00000"/>
                </a:solidFill>
                <a:latin typeface="Calibri" pitchFamily="34" charset="0"/>
              </a:rPr>
              <a:t>etike</a:t>
            </a:r>
          </a:p>
          <a:p>
            <a:r>
              <a:rPr lang="sl-SI" sz="2200" b="1" dirty="0" smtClean="0">
                <a:solidFill>
                  <a:srgbClr val="C00000"/>
                </a:solidFill>
                <a:latin typeface="Calibri" pitchFamily="34" charset="0"/>
              </a:rPr>
              <a:t>Združenja </a:t>
            </a:r>
            <a:r>
              <a:rPr lang="sl-SI" sz="2200" b="1" dirty="0" err="1" smtClean="0">
                <a:solidFill>
                  <a:srgbClr val="C00000"/>
                </a:solidFill>
                <a:latin typeface="Calibri" pitchFamily="34" charset="0"/>
              </a:rPr>
              <a:t>Manager</a:t>
            </a:r>
            <a:endParaRPr lang="sl-SI" sz="2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sl-SI" sz="2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sl-SI" sz="2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sl-SI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87346" y="2492896"/>
            <a:ext cx="28083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200" b="1" dirty="0" smtClean="0">
                <a:solidFill>
                  <a:srgbClr val="C00000"/>
                </a:solidFill>
                <a:latin typeface="Calibri" pitchFamily="34" charset="0"/>
              </a:rPr>
              <a:t>Zaveza za uspešno</a:t>
            </a:r>
          </a:p>
          <a:p>
            <a:r>
              <a:rPr lang="sl-SI" sz="2200" b="1" dirty="0">
                <a:solidFill>
                  <a:srgbClr val="C00000"/>
                </a:solidFill>
                <a:latin typeface="Calibri" pitchFamily="34" charset="0"/>
              </a:rPr>
              <a:t>p</a:t>
            </a:r>
            <a:r>
              <a:rPr lang="sl-SI" sz="2200" b="1" dirty="0" smtClean="0">
                <a:solidFill>
                  <a:srgbClr val="C00000"/>
                </a:solidFill>
                <a:latin typeface="Calibri" pitchFamily="34" charset="0"/>
              </a:rPr>
              <a:t>rihodnost 15/2020</a:t>
            </a:r>
          </a:p>
          <a:p>
            <a:endParaRPr lang="sl-SI" sz="2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sl-SI" sz="22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sl-SI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214282" y="1071546"/>
            <a:ext cx="7964543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7188" eaLnBrk="0" hangingPunct="0"/>
            <a:r>
              <a:rPr lang="sl-SI" sz="2800" b="1" dirty="0" smtClean="0">
                <a:solidFill>
                  <a:srgbClr val="0070C0"/>
                </a:solidFill>
                <a:latin typeface="Calibri" pitchFamily="34" charset="0"/>
              </a:rPr>
              <a:t>Aktivnosti v 2013 za razvoj poslovne etike</a:t>
            </a:r>
            <a:endParaRPr lang="sl-SI" sz="2400" b="1" dirty="0">
              <a:solidFill>
                <a:srgbClr val="FF0000"/>
              </a:solidFill>
              <a:latin typeface="Calibri" pitchFamily="34" charset="0"/>
            </a:endParaRPr>
          </a:p>
          <a:p>
            <a:pPr marL="357188" algn="ctr" eaLnBrk="0" hangingPunct="0"/>
            <a:endParaRPr lang="sl-SI" sz="1200" dirty="0" smtClean="0">
              <a:latin typeface="Calibri" pitchFamily="34" charset="0"/>
            </a:endParaRPr>
          </a:p>
          <a:p>
            <a:pPr marL="357188" algn="ctr" eaLnBrk="0" hangingPunct="0"/>
            <a:endParaRPr lang="sl-SI" sz="1200" dirty="0">
              <a:latin typeface="Calibri" pitchFamily="34" charset="0"/>
            </a:endParaRPr>
          </a:p>
          <a:p>
            <a:pPr marL="357188" eaLnBrk="0" hangingPunct="0">
              <a:buFontTx/>
              <a:buChar char="•"/>
            </a:pPr>
            <a:r>
              <a:rPr lang="sl-SI" sz="2400" dirty="0" smtClean="0">
                <a:latin typeface="Calibri" pitchFamily="34" charset="0"/>
              </a:rPr>
              <a:t> </a:t>
            </a:r>
            <a:r>
              <a:rPr lang="sl-SI" sz="2200" b="1" dirty="0">
                <a:latin typeface="Calibri" pitchFamily="34" charset="0"/>
              </a:rPr>
              <a:t>Častno </a:t>
            </a:r>
            <a:r>
              <a:rPr lang="sl-SI" sz="2200" b="1" dirty="0" smtClean="0">
                <a:latin typeface="Calibri" pitchFamily="34" charset="0"/>
              </a:rPr>
              <a:t>razsodišče</a:t>
            </a:r>
            <a:r>
              <a:rPr lang="sl-SI" sz="2200" dirty="0">
                <a:latin typeface="Calibri" pitchFamily="34" charset="0"/>
              </a:rPr>
              <a:t>:</a:t>
            </a:r>
            <a:r>
              <a:rPr lang="sl-SI" sz="2200" dirty="0" smtClean="0">
                <a:latin typeface="Calibri" pitchFamily="34" charset="0"/>
              </a:rPr>
              <a:t> </a:t>
            </a:r>
            <a:r>
              <a:rPr lang="sl-SI" sz="2000" dirty="0" smtClean="0">
                <a:latin typeface="Calibri" pitchFamily="34" charset="0"/>
              </a:rPr>
              <a:t>aktivno</a:t>
            </a:r>
            <a:endParaRPr lang="sl-SI" sz="2000" dirty="0">
              <a:latin typeface="Calibri" pitchFamily="34" charset="0"/>
            </a:endParaRPr>
          </a:p>
          <a:p>
            <a:pPr marL="357188" eaLnBrk="0" hangingPunct="0"/>
            <a:endParaRPr lang="sl-SI" sz="2200" dirty="0">
              <a:latin typeface="Calibri" pitchFamily="34" charset="0"/>
            </a:endParaRPr>
          </a:p>
          <a:p>
            <a:pPr marL="357188" eaLnBrk="0" hangingPunct="0">
              <a:buFontTx/>
              <a:buChar char="•"/>
            </a:pPr>
            <a:r>
              <a:rPr lang="sl-SI" sz="2200" dirty="0">
                <a:latin typeface="Calibri" pitchFamily="34" charset="0"/>
              </a:rPr>
              <a:t> </a:t>
            </a:r>
            <a:r>
              <a:rPr lang="sl-SI" sz="2200" b="1" dirty="0">
                <a:latin typeface="Calibri" pitchFamily="34" charset="0"/>
              </a:rPr>
              <a:t>Delovna skupina za skladnost </a:t>
            </a:r>
            <a:r>
              <a:rPr lang="sl-SI" sz="2200" b="1" dirty="0" smtClean="0">
                <a:latin typeface="Calibri" pitchFamily="34" charset="0"/>
              </a:rPr>
              <a:t>poslovanja: </a:t>
            </a:r>
            <a:r>
              <a:rPr lang="sl-SI" sz="2000" dirty="0" smtClean="0">
                <a:latin typeface="Calibri" pitchFamily="34" charset="0"/>
              </a:rPr>
              <a:t>v pripravi</a:t>
            </a:r>
            <a:endParaRPr lang="sl-SI" sz="2000" dirty="0">
              <a:latin typeface="Calibri" pitchFamily="34" charset="0"/>
            </a:endParaRPr>
          </a:p>
          <a:p>
            <a:pPr marL="357188" eaLnBrk="0" hangingPunct="0">
              <a:buFontTx/>
              <a:buChar char="•"/>
            </a:pPr>
            <a:endParaRPr lang="sl-SI" sz="2200" dirty="0">
              <a:latin typeface="Calibri" pitchFamily="34" charset="0"/>
            </a:endParaRPr>
          </a:p>
          <a:p>
            <a:pPr marL="357188" eaLnBrk="0" hangingPunct="0">
              <a:buFontTx/>
              <a:buChar char="•"/>
            </a:pPr>
            <a:r>
              <a:rPr lang="sl-SI" sz="2200" dirty="0">
                <a:latin typeface="Calibri" pitchFamily="34" charset="0"/>
              </a:rPr>
              <a:t> </a:t>
            </a:r>
            <a:r>
              <a:rPr lang="sl-SI" sz="2200" b="1" dirty="0">
                <a:latin typeface="Calibri" pitchFamily="34" charset="0"/>
              </a:rPr>
              <a:t>Intenzivno ozaveščanje</a:t>
            </a:r>
            <a:r>
              <a:rPr lang="sl-SI" sz="2200" dirty="0">
                <a:latin typeface="Calibri" pitchFamily="34" charset="0"/>
              </a:rPr>
              <a:t> </a:t>
            </a:r>
            <a:r>
              <a:rPr lang="sl-SI" sz="2200" dirty="0" smtClean="0">
                <a:latin typeface="Calibri" pitchFamily="34" charset="0"/>
              </a:rPr>
              <a:t>preko dogodkov v 2013:</a:t>
            </a:r>
            <a:endParaRPr lang="sl-SI" sz="2200" dirty="0">
              <a:latin typeface="Calibri" pitchFamily="34" charset="0"/>
            </a:endParaRPr>
          </a:p>
          <a:p>
            <a:pPr marL="357188" eaLnBrk="0" hangingPunct="0"/>
            <a:r>
              <a:rPr lang="sl-SI" sz="2400" dirty="0">
                <a:latin typeface="Calibri" pitchFamily="34" charset="0"/>
              </a:rPr>
              <a:t>	</a:t>
            </a:r>
            <a:r>
              <a:rPr lang="sl-SI" dirty="0">
                <a:latin typeface="Calibri" pitchFamily="34" charset="0"/>
              </a:rPr>
              <a:t>- Januarsko srečanje, </a:t>
            </a:r>
            <a:r>
              <a:rPr lang="sl-SI" dirty="0">
                <a:latin typeface="Calibri" pitchFamily="34" charset="0"/>
              </a:rPr>
              <a:t>Združenje Manager, 31</a:t>
            </a:r>
            <a:r>
              <a:rPr lang="sl-SI" dirty="0">
                <a:latin typeface="Calibri" pitchFamily="34" charset="0"/>
              </a:rPr>
              <a:t>. januar</a:t>
            </a:r>
          </a:p>
          <a:p>
            <a:pPr marL="357188" eaLnBrk="0" hangingPunct="0"/>
            <a:r>
              <a:rPr lang="sl-SI" dirty="0">
                <a:latin typeface="Calibri" pitchFamily="34" charset="0"/>
              </a:rPr>
              <a:t>	- Korporativna integriteta, </a:t>
            </a:r>
            <a:r>
              <a:rPr lang="sl-SI" dirty="0">
                <a:latin typeface="Calibri" pitchFamily="34" charset="0"/>
              </a:rPr>
              <a:t>Ekonomska fakulteta, 12</a:t>
            </a:r>
            <a:r>
              <a:rPr lang="sl-SI" dirty="0">
                <a:latin typeface="Calibri" pitchFamily="34" charset="0"/>
              </a:rPr>
              <a:t>.,13. februar</a:t>
            </a:r>
          </a:p>
          <a:p>
            <a:pPr marL="357188" eaLnBrk="0" hangingPunct="0"/>
            <a:r>
              <a:rPr lang="sl-SI" dirty="0">
                <a:latin typeface="Calibri" pitchFamily="34" charset="0"/>
              </a:rPr>
              <a:t>	- Delavnica ŠIK, </a:t>
            </a:r>
            <a:r>
              <a:rPr lang="sl-SI" dirty="0" smtClean="0">
                <a:latin typeface="Calibri" pitchFamily="34" charset="0"/>
              </a:rPr>
              <a:t>Mediade in Združenje Manager, 20</a:t>
            </a:r>
            <a:r>
              <a:rPr lang="sl-SI" dirty="0">
                <a:latin typeface="Calibri" pitchFamily="34" charset="0"/>
              </a:rPr>
              <a:t>. februar</a:t>
            </a:r>
          </a:p>
          <a:p>
            <a:pPr marL="357188" eaLnBrk="0" hangingPunct="0"/>
            <a:r>
              <a:rPr lang="sl-SI" dirty="0">
                <a:latin typeface="Calibri" pitchFamily="34" charset="0"/>
              </a:rPr>
              <a:t>	- Forum Poslovna etika in vodenje, 22. marec  </a:t>
            </a:r>
          </a:p>
          <a:p>
            <a:pPr marL="357188" eaLnBrk="0" hangingPunct="0"/>
            <a:r>
              <a:rPr lang="sl-SI" dirty="0">
                <a:latin typeface="Calibri" pitchFamily="34" charset="0"/>
              </a:rPr>
              <a:t>	- Moč etičnega voditeljstva, FEEL 2013, 12. </a:t>
            </a:r>
            <a:r>
              <a:rPr lang="sl-SI" dirty="0" smtClean="0">
                <a:latin typeface="Calibri" pitchFamily="34" charset="0"/>
              </a:rPr>
              <a:t>junij</a:t>
            </a:r>
          </a:p>
          <a:p>
            <a:pPr marL="357188" eaLnBrk="0" hangingPunct="0"/>
            <a:r>
              <a:rPr lang="sl-SI" dirty="0" smtClean="0">
                <a:latin typeface="Calibri" pitchFamily="34" charset="0"/>
              </a:rPr>
              <a:t>	- ...</a:t>
            </a:r>
          </a:p>
          <a:p>
            <a:pPr marL="357188" eaLnBrk="0" hangingPunct="0"/>
            <a:endParaRPr lang="sl-SI" dirty="0" smtClean="0">
              <a:latin typeface="Calibri" pitchFamily="34" charset="0"/>
            </a:endParaRPr>
          </a:p>
          <a:p>
            <a:pPr marL="357188" eaLnBrk="0" hangingPunct="0">
              <a:buFont typeface="Arial" pitchFamily="34" charset="0"/>
              <a:buChar char="•"/>
            </a:pPr>
            <a:r>
              <a:rPr lang="sl-SI" dirty="0" smtClean="0">
                <a:latin typeface="Calibri" pitchFamily="34" charset="0"/>
              </a:rPr>
              <a:t> </a:t>
            </a:r>
            <a:r>
              <a:rPr lang="sl-SI" sz="2200" b="1" dirty="0" smtClean="0">
                <a:latin typeface="Calibri" pitchFamily="34" charset="0"/>
              </a:rPr>
              <a:t>Promocija dobre prakse</a:t>
            </a:r>
            <a:r>
              <a:rPr lang="sl-SI" dirty="0" smtClean="0">
                <a:latin typeface="Calibri" pitchFamily="34" charset="0"/>
              </a:rPr>
              <a:t>: </a:t>
            </a:r>
            <a:r>
              <a:rPr lang="sl-SI" sz="2000" dirty="0" smtClean="0">
                <a:latin typeface="Calibri" pitchFamily="34" charset="0"/>
              </a:rPr>
              <a:t>priznanja, strokovni dogodki, revija MQ</a:t>
            </a:r>
            <a:endParaRPr lang="sl-SI" sz="2000" dirty="0">
              <a:latin typeface="Calibri" pitchFamily="34" charset="0"/>
            </a:endParaRPr>
          </a:p>
          <a:p>
            <a:pPr marL="357188" eaLnBrk="0" hangingPunct="0"/>
            <a:endParaRPr lang="sl-SI" sz="2400" dirty="0">
              <a:latin typeface="Calibri" pitchFamily="34" charset="0"/>
            </a:endParaRPr>
          </a:p>
          <a:p>
            <a:pPr marL="357188" eaLnBrk="0" hangingPunct="0"/>
            <a:endParaRPr lang="sl-SI" dirty="0">
              <a:latin typeface="Calibri" pitchFamily="34" charset="0"/>
            </a:endParaRPr>
          </a:p>
          <a:p>
            <a:pPr marL="357188" eaLnBrk="0" hangingPunct="0"/>
            <a:endParaRPr lang="sl-SI" sz="1400" dirty="0">
              <a:latin typeface="Calibri" pitchFamily="34" charset="0"/>
            </a:endParaRPr>
          </a:p>
        </p:txBody>
      </p:sp>
      <p:pic>
        <p:nvPicPr>
          <p:cNvPr id="8" name="Picture 7" descr="ZM horizonta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1" y="285728"/>
            <a:ext cx="1890696" cy="66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PoljeZBesedilom 1"/>
          <p:cNvSpPr txBox="1">
            <a:spLocks noChangeArrowheads="1"/>
          </p:cNvSpPr>
          <p:nvPr/>
        </p:nvSpPr>
        <p:spPr bwMode="auto">
          <a:xfrm>
            <a:off x="644525" y="1397000"/>
            <a:ext cx="7743825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3200" b="1" dirty="0" smtClean="0">
                <a:solidFill>
                  <a:srgbClr val="0070C0"/>
                </a:solidFill>
                <a:latin typeface="Calibri" pitchFamily="34" charset="0"/>
              </a:rPr>
              <a:t>Vpliv lastništva ...</a:t>
            </a:r>
          </a:p>
          <a:p>
            <a:r>
              <a:rPr lang="sl-SI" sz="2400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l-SI" sz="2600" dirty="0" smtClean="0">
                <a:solidFill>
                  <a:srgbClr val="0070C0"/>
                </a:solidFill>
                <a:latin typeface="Calibri" pitchFamily="34" charset="0"/>
              </a:rPr>
              <a:t> na </a:t>
            </a:r>
            <a:r>
              <a:rPr lang="sl-SI" sz="2600" dirty="0" smtClean="0">
                <a:solidFill>
                  <a:srgbClr val="0070C0"/>
                </a:solidFill>
                <a:latin typeface="Calibri" pitchFamily="34" charset="0"/>
              </a:rPr>
              <a:t>korporativno upravljanje,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l-SI" sz="2600" dirty="0" smtClean="0">
                <a:solidFill>
                  <a:srgbClr val="0070C0"/>
                </a:solidFill>
                <a:latin typeface="Calibri" pitchFamily="34" charset="0"/>
              </a:rPr>
              <a:t> na profesionalnost in etičnost vodenja </a:t>
            </a:r>
          </a:p>
          <a:p>
            <a:pPr>
              <a:lnSpc>
                <a:spcPct val="150000"/>
              </a:lnSpc>
            </a:pPr>
            <a:r>
              <a:rPr lang="sl-SI" sz="2400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sl-SI" sz="2400" dirty="0" smtClean="0">
              <a:solidFill>
                <a:srgbClr val="0070C0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3200" b="1" dirty="0" smtClean="0">
                <a:solidFill>
                  <a:srgbClr val="C00000"/>
                </a:solidFill>
                <a:latin typeface="Calibri" pitchFamily="34" charset="0"/>
              </a:rPr>
              <a:t>		      ... uspešnost poslovanja</a:t>
            </a:r>
            <a:r>
              <a:rPr lang="sl-SI" sz="2400" b="1" dirty="0" smtClean="0">
                <a:solidFill>
                  <a:srgbClr val="C00000"/>
                </a:solidFill>
                <a:latin typeface="Calibri" pitchFamily="34" charset="0"/>
              </a:rPr>
              <a:t>.</a:t>
            </a:r>
            <a:r>
              <a:rPr lang="sl-SI" dirty="0">
                <a:latin typeface="Calibri" pitchFamily="34" charset="0"/>
              </a:rPr>
              <a:t>	</a:t>
            </a:r>
          </a:p>
          <a:p>
            <a:endParaRPr lang="sl-SI" dirty="0">
              <a:latin typeface="Calibri" pitchFamily="34" charset="0"/>
            </a:endParaRPr>
          </a:p>
          <a:p>
            <a:r>
              <a:rPr lang="sl-SI" dirty="0">
                <a:latin typeface="Calibri" pitchFamily="34" charset="0"/>
              </a:rPr>
              <a:t>	</a:t>
            </a:r>
          </a:p>
        </p:txBody>
      </p:sp>
      <p:pic>
        <p:nvPicPr>
          <p:cNvPr id="5" name="Picture 4" descr="ZM horizonta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1" y="285728"/>
            <a:ext cx="1890696" cy="66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own Arrow 5"/>
          <p:cNvSpPr/>
          <p:nvPr/>
        </p:nvSpPr>
        <p:spPr>
          <a:xfrm>
            <a:off x="3286116" y="3714752"/>
            <a:ext cx="64294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ZM horizontal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1" y="285728"/>
            <a:ext cx="1890696" cy="66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jeZBesedilom 1"/>
          <p:cNvSpPr txBox="1">
            <a:spLocks noChangeArrowheads="1"/>
          </p:cNvSpPr>
          <p:nvPr/>
        </p:nvSpPr>
        <p:spPr bwMode="auto">
          <a:xfrm>
            <a:off x="500034" y="1285860"/>
            <a:ext cx="77438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3200" b="1" dirty="0" smtClean="0">
                <a:solidFill>
                  <a:srgbClr val="0070C0"/>
                </a:solidFill>
                <a:latin typeface="Calibri" pitchFamily="34" charset="0"/>
              </a:rPr>
              <a:t>Na vsako etično vedenje, tudi v managementu, vplivata dva elementa:</a:t>
            </a:r>
          </a:p>
          <a:p>
            <a:pPr algn="ctr"/>
            <a:r>
              <a:rPr lang="sl-SI" sz="3200" b="1" dirty="0" smtClean="0">
                <a:solidFill>
                  <a:srgbClr val="C00000"/>
                </a:solidFill>
                <a:latin typeface="Calibri" pitchFamily="34" charset="0"/>
              </a:rPr>
              <a:t>posameznik in sistem</a:t>
            </a:r>
            <a:r>
              <a:rPr lang="sl-SI" sz="3200" b="1" dirty="0" smtClean="0">
                <a:solidFill>
                  <a:srgbClr val="0070C0"/>
                </a:solidFill>
                <a:latin typeface="Calibri" pitchFamily="34" charset="0"/>
              </a:rPr>
              <a:t>.</a:t>
            </a:r>
          </a:p>
          <a:p>
            <a:pPr algn="ctr"/>
            <a:endParaRPr lang="sl-SI" sz="32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ctr"/>
            <a:r>
              <a:rPr lang="sl-SI" sz="3200" dirty="0" smtClean="0">
                <a:solidFill>
                  <a:srgbClr val="0070C0"/>
                </a:solidFill>
                <a:latin typeface="Calibri" pitchFamily="34" charset="0"/>
              </a:rPr>
              <a:t>Oba morata podpirati pošteno, korektno, zaupanja vredno ravnanje. </a:t>
            </a:r>
          </a:p>
          <a:p>
            <a:pPr algn="ctr"/>
            <a:endParaRPr lang="sl-SI" sz="32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ctr"/>
            <a:r>
              <a:rPr lang="sl-SI" sz="3200" dirty="0" smtClean="0">
                <a:solidFill>
                  <a:srgbClr val="0070C0"/>
                </a:solidFill>
                <a:latin typeface="Calibri" pitchFamily="34" charset="0"/>
              </a:rPr>
              <a:t>Dovolj je samo en šibek člen, da je ogrožena cela veriga. </a:t>
            </a:r>
            <a:r>
              <a:rPr lang="sl-SI" dirty="0"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ZM horizontal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49275"/>
            <a:ext cx="20875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7556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286000" y="285293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sz="4000" dirty="0">
                <a:latin typeface="Calibri" pitchFamily="34" charset="0"/>
              </a:rPr>
              <a:t>Hvala za </a:t>
            </a:r>
            <a:r>
              <a:rPr lang="sl-SI" sz="4000" dirty="0" smtClean="0">
                <a:latin typeface="Calibri" pitchFamily="34" charset="0"/>
              </a:rPr>
              <a:t>pozornost.</a:t>
            </a:r>
          </a:p>
          <a:p>
            <a:endParaRPr lang="sl-SI" sz="4000" dirty="0">
              <a:latin typeface="Calibri" pitchFamily="34" charset="0"/>
            </a:endParaRPr>
          </a:p>
          <a:p>
            <a:endParaRPr lang="sl-SI" sz="4000" dirty="0" smtClean="0">
              <a:latin typeface="Calibri" pitchFamily="34" charset="0"/>
            </a:endParaRPr>
          </a:p>
          <a:p>
            <a:r>
              <a:rPr lang="sl-SI" sz="4000" dirty="0" smtClean="0">
                <a:latin typeface="Calibri" pitchFamily="34" charset="0"/>
              </a:rPr>
              <a:t> </a:t>
            </a:r>
            <a:endParaRPr lang="sl-SI" sz="40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97472" y="5786454"/>
            <a:ext cx="321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b="1" dirty="0" err="1" smtClean="0">
                <a:latin typeface="Calibri" pitchFamily="34" charset="0"/>
              </a:rPr>
              <a:t>www.zdruzenje</a:t>
            </a:r>
            <a:r>
              <a:rPr lang="sl-SI" b="1" dirty="0" smtClean="0">
                <a:latin typeface="Calibri" pitchFamily="34" charset="0"/>
              </a:rPr>
              <a:t>-</a:t>
            </a:r>
            <a:r>
              <a:rPr lang="sl-SI" b="1" dirty="0" err="1" smtClean="0">
                <a:latin typeface="Calibri" pitchFamily="34" charset="0"/>
              </a:rPr>
              <a:t>manager.si</a:t>
            </a:r>
            <a:endParaRPr lang="sl-SI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215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Officeova tema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petra</dc:creator>
  <cp:lastModifiedBy>Mojca</cp:lastModifiedBy>
  <cp:revision>14</cp:revision>
  <dcterms:created xsi:type="dcterms:W3CDTF">2009-12-08T07:41:45Z</dcterms:created>
  <dcterms:modified xsi:type="dcterms:W3CDTF">2013-03-10T21:37:34Z</dcterms:modified>
</cp:coreProperties>
</file>